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49"/>
  </p:notesMasterIdLst>
  <p:sldIdLst>
    <p:sldId id="292" r:id="rId2"/>
    <p:sldId id="302" r:id="rId3"/>
    <p:sldId id="303" r:id="rId4"/>
    <p:sldId id="306" r:id="rId5"/>
    <p:sldId id="304" r:id="rId6"/>
    <p:sldId id="307" r:id="rId7"/>
    <p:sldId id="305" r:id="rId8"/>
    <p:sldId id="308" r:id="rId9"/>
    <p:sldId id="309" r:id="rId10"/>
    <p:sldId id="300" r:id="rId11"/>
    <p:sldId id="310" r:id="rId12"/>
    <p:sldId id="311" r:id="rId13"/>
    <p:sldId id="313" r:id="rId14"/>
    <p:sldId id="314" r:id="rId15"/>
    <p:sldId id="315" r:id="rId16"/>
    <p:sldId id="312" r:id="rId17"/>
    <p:sldId id="335" r:id="rId18"/>
    <p:sldId id="282" r:id="rId19"/>
    <p:sldId id="299" r:id="rId20"/>
    <p:sldId id="316" r:id="rId21"/>
    <p:sldId id="317" r:id="rId22"/>
    <p:sldId id="318" r:id="rId23"/>
    <p:sldId id="319" r:id="rId24"/>
    <p:sldId id="320" r:id="rId25"/>
    <p:sldId id="338" r:id="rId26"/>
    <p:sldId id="321" r:id="rId27"/>
    <p:sldId id="322" r:id="rId28"/>
    <p:sldId id="323" r:id="rId29"/>
    <p:sldId id="327" r:id="rId30"/>
    <p:sldId id="328" r:id="rId31"/>
    <p:sldId id="340" r:id="rId32"/>
    <p:sldId id="341" r:id="rId33"/>
    <p:sldId id="339" r:id="rId34"/>
    <p:sldId id="324" r:id="rId35"/>
    <p:sldId id="329" r:id="rId36"/>
    <p:sldId id="330" r:id="rId37"/>
    <p:sldId id="342" r:id="rId38"/>
    <p:sldId id="343" r:id="rId39"/>
    <p:sldId id="325" r:id="rId40"/>
    <p:sldId id="331" r:id="rId41"/>
    <p:sldId id="332" r:id="rId42"/>
    <p:sldId id="344" r:id="rId43"/>
    <p:sldId id="326" r:id="rId44"/>
    <p:sldId id="333" r:id="rId45"/>
    <p:sldId id="334" r:id="rId46"/>
    <p:sldId id="298" r:id="rId47"/>
    <p:sldId id="337" r:id="rId48"/>
  </p:sldIdLst>
  <p:sldSz cx="12192000" cy="6858000"/>
  <p:notesSz cx="6858000" cy="9144000"/>
  <p:embeddedFontLs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Open Sans Light" pitchFamily="2" charset="0"/>
      <p:regular r:id="rId54"/>
      <p:italic r:id="rId55"/>
    </p:embeddedFont>
    <p:embeddedFont>
      <p:font typeface="Pretendard" panose="02000503000000020004" pitchFamily="2" charset="-127"/>
      <p:regular r:id="rId56"/>
      <p:bold r:id="rId57"/>
    </p:embeddedFont>
    <p:embeddedFont>
      <p:font typeface="Pretendard SemiBold" panose="02000503000000020004" pitchFamily="2" charset="-127"/>
      <p:regular r:id="rId58"/>
      <p:bold r:id="rId59"/>
    </p:embeddedFont>
    <p:embeddedFont>
      <p:font typeface="Space Grotesk Medium" pitchFamily="2" charset="77"/>
      <p:regular r:id="rId6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/>
        </p14:section>
        <p14:section name="Light Mode" id="{FBAC04BA-B92C-FC47-972C-B1B4268589A5}">
          <p14:sldIdLst>
            <p14:sldId id="292"/>
            <p14:sldId id="302"/>
            <p14:sldId id="303"/>
            <p14:sldId id="306"/>
            <p14:sldId id="304"/>
            <p14:sldId id="307"/>
            <p14:sldId id="305"/>
            <p14:sldId id="308"/>
            <p14:sldId id="309"/>
            <p14:sldId id="300"/>
            <p14:sldId id="310"/>
            <p14:sldId id="311"/>
            <p14:sldId id="313"/>
            <p14:sldId id="314"/>
            <p14:sldId id="315"/>
            <p14:sldId id="312"/>
            <p14:sldId id="335"/>
            <p14:sldId id="282"/>
            <p14:sldId id="299"/>
            <p14:sldId id="316"/>
            <p14:sldId id="317"/>
            <p14:sldId id="318"/>
            <p14:sldId id="319"/>
            <p14:sldId id="320"/>
            <p14:sldId id="338"/>
            <p14:sldId id="321"/>
            <p14:sldId id="322"/>
            <p14:sldId id="323"/>
            <p14:sldId id="327"/>
            <p14:sldId id="328"/>
            <p14:sldId id="340"/>
            <p14:sldId id="341"/>
            <p14:sldId id="339"/>
            <p14:sldId id="324"/>
            <p14:sldId id="329"/>
            <p14:sldId id="330"/>
            <p14:sldId id="342"/>
            <p14:sldId id="343"/>
            <p14:sldId id="325"/>
            <p14:sldId id="331"/>
            <p14:sldId id="332"/>
            <p14:sldId id="344"/>
            <p14:sldId id="326"/>
            <p14:sldId id="333"/>
            <p14:sldId id="334"/>
            <p14:sldId id="298"/>
            <p14:sldId id="33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D98192-109D-0146-8D10-7E415941BB88}" v="99" dt="2024-12-08T01:23:15.1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75" autoAdjust="0"/>
    <p:restoredTop sz="96098"/>
  </p:normalViewPr>
  <p:slideViewPr>
    <p:cSldViewPr snapToGrid="0">
      <p:cViewPr varScale="1">
        <p:scale>
          <a:sx n="101" d="100"/>
          <a:sy n="101" d="100"/>
        </p:scale>
        <p:origin x="142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23D98192-109D-0146-8D10-7E415941BB88}"/>
    <pc:docChg chg="undo redo custSel addSld delSld modSld sldOrd modMainMaster modSection">
      <pc:chgData name="Justin Yoo" userId="72290f8e-9d14-4509-9bdc-6837d2b9e6e4" providerId="ADAL" clId="{23D98192-109D-0146-8D10-7E415941BB88}" dt="2024-12-08T01:23:42.862" v="2718" actId="20577"/>
      <pc:docMkLst>
        <pc:docMk/>
      </pc:docMkLst>
      <pc:sldChg chg="del modTransition">
        <pc:chgData name="Justin Yoo" userId="72290f8e-9d14-4509-9bdc-6837d2b9e6e4" providerId="ADAL" clId="{23D98192-109D-0146-8D10-7E415941BB88}" dt="2024-12-07T13:44:42.210" v="1998" actId="2696"/>
        <pc:sldMkLst>
          <pc:docMk/>
          <pc:sldMk cId="3351983227" sldId="258"/>
        </pc:sldMkLst>
      </pc:sldChg>
      <pc:sldChg chg="del modTransition">
        <pc:chgData name="Justin Yoo" userId="72290f8e-9d14-4509-9bdc-6837d2b9e6e4" providerId="ADAL" clId="{23D98192-109D-0146-8D10-7E415941BB88}" dt="2024-12-07T13:44:42.210" v="1998" actId="2696"/>
        <pc:sldMkLst>
          <pc:docMk/>
          <pc:sldMk cId="1561872712" sldId="259"/>
        </pc:sldMkLst>
      </pc:sldChg>
      <pc:sldChg chg="del modTransition">
        <pc:chgData name="Justin Yoo" userId="72290f8e-9d14-4509-9bdc-6837d2b9e6e4" providerId="ADAL" clId="{23D98192-109D-0146-8D10-7E415941BB88}" dt="2024-12-07T13:44:42.210" v="1998" actId="2696"/>
        <pc:sldMkLst>
          <pc:docMk/>
          <pc:sldMk cId="1108877457" sldId="260"/>
        </pc:sldMkLst>
      </pc:sldChg>
      <pc:sldChg chg="del modTransition">
        <pc:chgData name="Justin Yoo" userId="72290f8e-9d14-4509-9bdc-6837d2b9e6e4" providerId="ADAL" clId="{23D98192-109D-0146-8D10-7E415941BB88}" dt="2024-12-07T13:44:42.210" v="1998" actId="2696"/>
        <pc:sldMkLst>
          <pc:docMk/>
          <pc:sldMk cId="2668488753" sldId="261"/>
        </pc:sldMkLst>
      </pc:sldChg>
      <pc:sldChg chg="addSp delSp modSp add">
        <pc:chgData name="Justin Yoo" userId="72290f8e-9d14-4509-9bdc-6837d2b9e6e4" providerId="ADAL" clId="{23D98192-109D-0146-8D10-7E415941BB88}" dt="2024-12-07T13:54:33.858" v="2162"/>
        <pc:sldMkLst>
          <pc:docMk/>
          <pc:sldMk cId="3053234041" sldId="263"/>
        </pc:sldMkLst>
        <pc:spChg chg="del">
          <ac:chgData name="Justin Yoo" userId="72290f8e-9d14-4509-9bdc-6837d2b9e6e4" providerId="ADAL" clId="{23D98192-109D-0146-8D10-7E415941BB88}" dt="2024-12-07T13:54:33.858" v="2162"/>
          <ac:spMkLst>
            <pc:docMk/>
            <pc:sldMk cId="3053234041" sldId="263"/>
            <ac:spMk id="3" creationId="{6FF5AD30-EA40-4D5D-D475-484E7D57D189}"/>
          </ac:spMkLst>
        </pc:spChg>
        <pc:picChg chg="add mod">
          <ac:chgData name="Justin Yoo" userId="72290f8e-9d14-4509-9bdc-6837d2b9e6e4" providerId="ADAL" clId="{23D98192-109D-0146-8D10-7E415941BB88}" dt="2024-12-07T13:54:33.858" v="2162"/>
          <ac:picMkLst>
            <pc:docMk/>
            <pc:sldMk cId="3053234041" sldId="263"/>
            <ac:picMk id="2" creationId="{974B8E72-0257-AA8C-2718-B30EDD114975}"/>
          </ac:picMkLst>
        </pc:picChg>
      </pc:sldChg>
      <pc:sldChg chg="modSp add mod">
        <pc:chgData name="Justin Yoo" userId="72290f8e-9d14-4509-9bdc-6837d2b9e6e4" providerId="ADAL" clId="{23D98192-109D-0146-8D10-7E415941BB88}" dt="2024-12-07T13:55:28.275" v="2169" actId="2711"/>
        <pc:sldMkLst>
          <pc:docMk/>
          <pc:sldMk cId="3090823324" sldId="264"/>
        </pc:sldMkLst>
        <pc:spChg chg="mod">
          <ac:chgData name="Justin Yoo" userId="72290f8e-9d14-4509-9bdc-6837d2b9e6e4" providerId="ADAL" clId="{23D98192-109D-0146-8D10-7E415941BB88}" dt="2024-12-07T13:55:28.275" v="2169" actId="2711"/>
          <ac:spMkLst>
            <pc:docMk/>
            <pc:sldMk cId="3090823324" sldId="264"/>
            <ac:spMk id="5" creationId="{58D60B42-B042-EA19-2917-8993B791A819}"/>
          </ac:spMkLst>
        </pc:spChg>
      </pc:sldChg>
      <pc:sldChg chg="add">
        <pc:chgData name="Justin Yoo" userId="72290f8e-9d14-4509-9bdc-6837d2b9e6e4" providerId="ADAL" clId="{23D98192-109D-0146-8D10-7E415941BB88}" dt="2024-12-07T13:52:35.786" v="2160"/>
        <pc:sldMkLst>
          <pc:docMk/>
          <pc:sldMk cId="286227466" sldId="266"/>
        </pc:sldMkLst>
      </pc:sldChg>
      <pc:sldChg chg="add ord">
        <pc:chgData name="Justin Yoo" userId="72290f8e-9d14-4509-9bdc-6837d2b9e6e4" providerId="ADAL" clId="{23D98192-109D-0146-8D10-7E415941BB88}" dt="2024-12-07T13:55:28.892" v="2170" actId="20578"/>
        <pc:sldMkLst>
          <pc:docMk/>
          <pc:sldMk cId="583655185" sldId="271"/>
        </pc:sldMkLst>
      </pc:sldChg>
      <pc:sldChg chg="del">
        <pc:chgData name="Justin Yoo" userId="72290f8e-9d14-4509-9bdc-6837d2b9e6e4" providerId="ADAL" clId="{23D98192-109D-0146-8D10-7E415941BB88}" dt="2024-12-07T13:02:55.867" v="25" actId="2696"/>
        <pc:sldMkLst>
          <pc:docMk/>
          <pc:sldMk cId="3127784773" sldId="280"/>
        </pc:sldMkLst>
      </pc:sldChg>
      <pc:sldChg chg="del modTransition">
        <pc:chgData name="Justin Yoo" userId="72290f8e-9d14-4509-9bdc-6837d2b9e6e4" providerId="ADAL" clId="{23D98192-109D-0146-8D10-7E415941BB88}" dt="2024-12-07T13:44:42.210" v="1998" actId="2696"/>
        <pc:sldMkLst>
          <pc:docMk/>
          <pc:sldMk cId="2018455175" sldId="281"/>
        </pc:sldMkLst>
      </pc:sldChg>
      <pc:sldChg chg="modSp add mod ord modTransition modAnim">
        <pc:chgData name="Justin Yoo" userId="72290f8e-9d14-4509-9bdc-6837d2b9e6e4" providerId="ADAL" clId="{23D98192-109D-0146-8D10-7E415941BB88}" dt="2024-12-07T13:24:32.229" v="896"/>
        <pc:sldMkLst>
          <pc:docMk/>
          <pc:sldMk cId="2370455905" sldId="282"/>
        </pc:sldMkLst>
        <pc:spChg chg="mod">
          <ac:chgData name="Justin Yoo" userId="72290f8e-9d14-4509-9bdc-6837d2b9e6e4" providerId="ADAL" clId="{23D98192-109D-0146-8D10-7E415941BB88}" dt="2024-12-07T13:14:45.918" v="559" actId="20577"/>
          <ac:spMkLst>
            <pc:docMk/>
            <pc:sldMk cId="2370455905" sldId="282"/>
            <ac:spMk id="3" creationId="{1173774A-9591-2620-943B-670DE8727152}"/>
          </ac:spMkLst>
        </pc:spChg>
      </pc:sldChg>
      <pc:sldChg chg="del modTransition">
        <pc:chgData name="Justin Yoo" userId="72290f8e-9d14-4509-9bdc-6837d2b9e6e4" providerId="ADAL" clId="{23D98192-109D-0146-8D10-7E415941BB88}" dt="2024-12-07T13:44:42.210" v="1998" actId="2696"/>
        <pc:sldMkLst>
          <pc:docMk/>
          <pc:sldMk cId="121869812" sldId="289"/>
        </pc:sldMkLst>
      </pc:sldChg>
      <pc:sldChg chg="modSp mod modTransition modShow">
        <pc:chgData name="Justin Yoo" userId="72290f8e-9d14-4509-9bdc-6837d2b9e6e4" providerId="ADAL" clId="{23D98192-109D-0146-8D10-7E415941BB88}" dt="2024-12-07T13:55:44.310" v="2172" actId="729"/>
        <pc:sldMkLst>
          <pc:docMk/>
          <pc:sldMk cId="1023071940" sldId="292"/>
        </pc:sldMkLst>
        <pc:spChg chg="mod">
          <ac:chgData name="Justin Yoo" userId="72290f8e-9d14-4509-9bdc-6837d2b9e6e4" providerId="ADAL" clId="{23D98192-109D-0146-8D10-7E415941BB88}" dt="2024-12-07T13:02:10.382" v="22" actId="20577"/>
          <ac:spMkLst>
            <pc:docMk/>
            <pc:sldMk cId="1023071940" sldId="292"/>
            <ac:spMk id="2" creationId="{C9F34F8B-358E-6FC4-1367-43EDECF8FC0E}"/>
          </ac:spMkLst>
        </pc:spChg>
      </pc:sldChg>
      <pc:sldChg chg="add del modTransition">
        <pc:chgData name="Justin Yoo" userId="72290f8e-9d14-4509-9bdc-6837d2b9e6e4" providerId="ADAL" clId="{23D98192-109D-0146-8D10-7E415941BB88}" dt="2024-12-07T13:55:29.228" v="2171" actId="2696"/>
        <pc:sldMkLst>
          <pc:docMk/>
          <pc:sldMk cId="2197797364" sldId="295"/>
        </pc:sldMkLst>
      </pc:sldChg>
      <pc:sldChg chg="del">
        <pc:chgData name="Justin Yoo" userId="72290f8e-9d14-4509-9bdc-6837d2b9e6e4" providerId="ADAL" clId="{23D98192-109D-0146-8D10-7E415941BB88}" dt="2024-12-07T13:02:55.867" v="25" actId="2696"/>
        <pc:sldMkLst>
          <pc:docMk/>
          <pc:sldMk cId="2919931578" sldId="296"/>
        </pc:sldMkLst>
      </pc:sldChg>
      <pc:sldChg chg="del">
        <pc:chgData name="Justin Yoo" userId="72290f8e-9d14-4509-9bdc-6837d2b9e6e4" providerId="ADAL" clId="{23D98192-109D-0146-8D10-7E415941BB88}" dt="2024-12-07T13:02:55.867" v="25" actId="2696"/>
        <pc:sldMkLst>
          <pc:docMk/>
          <pc:sldMk cId="3226443285" sldId="297"/>
        </pc:sldMkLst>
      </pc:sldChg>
      <pc:sldChg chg="modSp mod modTransition">
        <pc:chgData name="Justin Yoo" userId="72290f8e-9d14-4509-9bdc-6837d2b9e6e4" providerId="ADAL" clId="{23D98192-109D-0146-8D10-7E415941BB88}" dt="2024-12-07T13:46:25.381" v="2047" actId="20577"/>
        <pc:sldMkLst>
          <pc:docMk/>
          <pc:sldMk cId="1794320312" sldId="298"/>
        </pc:sldMkLst>
        <pc:spChg chg="mod">
          <ac:chgData name="Justin Yoo" userId="72290f8e-9d14-4509-9bdc-6837d2b9e6e4" providerId="ADAL" clId="{23D98192-109D-0146-8D10-7E415941BB88}" dt="2024-12-07T13:46:25.381" v="2047" actId="20577"/>
          <ac:spMkLst>
            <pc:docMk/>
            <pc:sldMk cId="1794320312" sldId="298"/>
            <ac:spMk id="4" creationId="{42289DC5-BCF7-775E-BC2C-083414B6E35C}"/>
          </ac:spMkLst>
        </pc:spChg>
      </pc:sldChg>
      <pc:sldChg chg="del modTransition">
        <pc:chgData name="Justin Yoo" userId="72290f8e-9d14-4509-9bdc-6837d2b9e6e4" providerId="ADAL" clId="{23D98192-109D-0146-8D10-7E415941BB88}" dt="2024-12-07T13:47:11.568" v="2048" actId="2696"/>
        <pc:sldMkLst>
          <pc:docMk/>
          <pc:sldMk cId="1767585408" sldId="299"/>
        </pc:sldMkLst>
      </pc:sldChg>
      <pc:sldChg chg="modSp add mod">
        <pc:chgData name="Justin Yoo" userId="72290f8e-9d14-4509-9bdc-6837d2b9e6e4" providerId="ADAL" clId="{23D98192-109D-0146-8D10-7E415941BB88}" dt="2024-12-07T13:49:08.986" v="2116" actId="2711"/>
        <pc:sldMkLst>
          <pc:docMk/>
          <pc:sldMk cId="3775580104" sldId="299"/>
        </pc:sldMkLst>
        <pc:spChg chg="mod">
          <ac:chgData name="Justin Yoo" userId="72290f8e-9d14-4509-9bdc-6837d2b9e6e4" providerId="ADAL" clId="{23D98192-109D-0146-8D10-7E415941BB88}" dt="2024-12-07T13:49:08.986" v="2116" actId="2711"/>
          <ac:spMkLst>
            <pc:docMk/>
            <pc:sldMk cId="3775580104" sldId="299"/>
            <ac:spMk id="4" creationId="{124E69F3-9071-D873-3526-EDE18B33DB02}"/>
          </ac:spMkLst>
        </pc:spChg>
        <pc:spChg chg="mod">
          <ac:chgData name="Justin Yoo" userId="72290f8e-9d14-4509-9bdc-6837d2b9e6e4" providerId="ADAL" clId="{23D98192-109D-0146-8D10-7E415941BB88}" dt="2024-12-07T13:48:30.626" v="2083" actId="255"/>
          <ac:spMkLst>
            <pc:docMk/>
            <pc:sldMk cId="3775580104" sldId="299"/>
            <ac:spMk id="5" creationId="{D8C06A88-37EE-409B-3935-3F6C4FE1C198}"/>
          </ac:spMkLst>
        </pc:spChg>
      </pc:sldChg>
      <pc:sldChg chg="addSp delSp modSp new mod ord modTransition modClrScheme chgLayout">
        <pc:chgData name="Justin Yoo" userId="72290f8e-9d14-4509-9bdc-6837d2b9e6e4" providerId="ADAL" clId="{23D98192-109D-0146-8D10-7E415941BB88}" dt="2024-12-07T13:24:32.229" v="896"/>
        <pc:sldMkLst>
          <pc:docMk/>
          <pc:sldMk cId="3661243201" sldId="300"/>
        </pc:sldMkLst>
        <pc:spChg chg="del">
          <ac:chgData name="Justin Yoo" userId="72290f8e-9d14-4509-9bdc-6837d2b9e6e4" providerId="ADAL" clId="{23D98192-109D-0146-8D10-7E415941BB88}" dt="2024-12-07T13:03:18.071" v="27" actId="700"/>
          <ac:spMkLst>
            <pc:docMk/>
            <pc:sldMk cId="3661243201" sldId="300"/>
            <ac:spMk id="2" creationId="{A7BCCA53-253E-6DC2-D206-6F1DF9B55FDF}"/>
          </ac:spMkLst>
        </pc:spChg>
        <pc:spChg chg="del">
          <ac:chgData name="Justin Yoo" userId="72290f8e-9d14-4509-9bdc-6837d2b9e6e4" providerId="ADAL" clId="{23D98192-109D-0146-8D10-7E415941BB88}" dt="2024-12-07T13:03:18.071" v="27" actId="700"/>
          <ac:spMkLst>
            <pc:docMk/>
            <pc:sldMk cId="3661243201" sldId="300"/>
            <ac:spMk id="3" creationId="{C794A515-5352-6D27-9FE9-8E417039AC00}"/>
          </ac:spMkLst>
        </pc:spChg>
        <pc:spChg chg="add mod">
          <ac:chgData name="Justin Yoo" userId="72290f8e-9d14-4509-9bdc-6837d2b9e6e4" providerId="ADAL" clId="{23D98192-109D-0146-8D10-7E415941BB88}" dt="2024-12-07T13:19:01.727" v="789" actId="1076"/>
          <ac:spMkLst>
            <pc:docMk/>
            <pc:sldMk cId="3661243201" sldId="300"/>
            <ac:spMk id="7" creationId="{9C3BA227-2263-6311-3717-60A03E53B9FA}"/>
          </ac:spMkLst>
        </pc:spChg>
        <pc:picChg chg="add del mod">
          <ac:chgData name="Justin Yoo" userId="72290f8e-9d14-4509-9bdc-6837d2b9e6e4" providerId="ADAL" clId="{23D98192-109D-0146-8D10-7E415941BB88}" dt="2024-12-07T13:17:47.836" v="774" actId="478"/>
          <ac:picMkLst>
            <pc:docMk/>
            <pc:sldMk cId="3661243201" sldId="300"/>
            <ac:picMk id="4" creationId="{06EDC23F-446A-76BD-35C3-2F9A1A91ECF2}"/>
          </ac:picMkLst>
        </pc:picChg>
        <pc:picChg chg="add mod">
          <ac:chgData name="Justin Yoo" userId="72290f8e-9d14-4509-9bdc-6837d2b9e6e4" providerId="ADAL" clId="{23D98192-109D-0146-8D10-7E415941BB88}" dt="2024-12-07T13:18:11.328" v="777" actId="554"/>
          <ac:picMkLst>
            <pc:docMk/>
            <pc:sldMk cId="3661243201" sldId="300"/>
            <ac:picMk id="5" creationId="{5777668C-CC0F-74C9-5828-044EB6CCA5F9}"/>
          </ac:picMkLst>
        </pc:picChg>
      </pc:sldChg>
      <pc:sldChg chg="add del modTransition">
        <pc:chgData name="Justin Yoo" userId="72290f8e-9d14-4509-9bdc-6837d2b9e6e4" providerId="ADAL" clId="{23D98192-109D-0146-8D10-7E415941BB88}" dt="2024-12-07T13:44:42.210" v="1998" actId="2696"/>
        <pc:sldMkLst>
          <pc:docMk/>
          <pc:sldMk cId="3072232457" sldId="301"/>
        </pc:sldMkLst>
      </pc:sldChg>
      <pc:sldChg chg="modSp add mod modTransition">
        <pc:chgData name="Justin Yoo" userId="72290f8e-9d14-4509-9bdc-6837d2b9e6e4" providerId="ADAL" clId="{23D98192-109D-0146-8D10-7E415941BB88}" dt="2024-12-07T13:24:32.229" v="896"/>
        <pc:sldMkLst>
          <pc:docMk/>
          <pc:sldMk cId="1788712581" sldId="302"/>
        </pc:sldMkLst>
        <pc:spChg chg="mod">
          <ac:chgData name="Justin Yoo" userId="72290f8e-9d14-4509-9bdc-6837d2b9e6e4" providerId="ADAL" clId="{23D98192-109D-0146-8D10-7E415941BB88}" dt="2024-12-07T13:11:29.461" v="384" actId="2711"/>
          <ac:spMkLst>
            <pc:docMk/>
            <pc:sldMk cId="1788712581" sldId="302"/>
            <ac:spMk id="3" creationId="{281426E2-A4E4-4044-1CC4-675469E95E82}"/>
          </ac:spMkLst>
        </pc:spChg>
      </pc:sldChg>
      <pc:sldChg chg="modSp add mod modTransition">
        <pc:chgData name="Justin Yoo" userId="72290f8e-9d14-4509-9bdc-6837d2b9e6e4" providerId="ADAL" clId="{23D98192-109D-0146-8D10-7E415941BB88}" dt="2024-12-07T13:24:32.229" v="896"/>
        <pc:sldMkLst>
          <pc:docMk/>
          <pc:sldMk cId="591448968" sldId="303"/>
        </pc:sldMkLst>
        <pc:spChg chg="mod">
          <ac:chgData name="Justin Yoo" userId="72290f8e-9d14-4509-9bdc-6837d2b9e6e4" providerId="ADAL" clId="{23D98192-109D-0146-8D10-7E415941BB88}" dt="2024-12-07T13:11:37.638" v="385" actId="2711"/>
          <ac:spMkLst>
            <pc:docMk/>
            <pc:sldMk cId="591448968" sldId="303"/>
            <ac:spMk id="3" creationId="{03E47B56-C5B5-5073-F4BA-51099D772484}"/>
          </ac:spMkLst>
        </pc:spChg>
      </pc:sldChg>
      <pc:sldChg chg="modSp add mod modTransition">
        <pc:chgData name="Justin Yoo" userId="72290f8e-9d14-4509-9bdc-6837d2b9e6e4" providerId="ADAL" clId="{23D98192-109D-0146-8D10-7E415941BB88}" dt="2024-12-07T13:24:32.229" v="896"/>
        <pc:sldMkLst>
          <pc:docMk/>
          <pc:sldMk cId="2466934267" sldId="304"/>
        </pc:sldMkLst>
        <pc:spChg chg="mod">
          <ac:chgData name="Justin Yoo" userId="72290f8e-9d14-4509-9bdc-6837d2b9e6e4" providerId="ADAL" clId="{23D98192-109D-0146-8D10-7E415941BB88}" dt="2024-12-07T13:14:27.337" v="556" actId="6549"/>
          <ac:spMkLst>
            <pc:docMk/>
            <pc:sldMk cId="2466934267" sldId="304"/>
            <ac:spMk id="3" creationId="{9E2B08F0-3D7A-5792-010B-83553E8D02E1}"/>
          </ac:spMkLst>
        </pc:spChg>
      </pc:sldChg>
      <pc:sldChg chg="modSp add mod modTransition">
        <pc:chgData name="Justin Yoo" userId="72290f8e-9d14-4509-9bdc-6837d2b9e6e4" providerId="ADAL" clId="{23D98192-109D-0146-8D10-7E415941BB88}" dt="2024-12-07T13:24:32.229" v="896"/>
        <pc:sldMkLst>
          <pc:docMk/>
          <pc:sldMk cId="4206965476" sldId="305"/>
        </pc:sldMkLst>
        <pc:spChg chg="mod">
          <ac:chgData name="Justin Yoo" userId="72290f8e-9d14-4509-9bdc-6837d2b9e6e4" providerId="ADAL" clId="{23D98192-109D-0146-8D10-7E415941BB88}" dt="2024-12-07T13:14:41.102" v="558" actId="20577"/>
          <ac:spMkLst>
            <pc:docMk/>
            <pc:sldMk cId="4206965476" sldId="305"/>
            <ac:spMk id="3" creationId="{D61708C6-EEE0-E0DB-0926-62F6AB982A52}"/>
          </ac:spMkLst>
        </pc:spChg>
      </pc:sldChg>
      <pc:sldChg chg="modSp add mod modTransition">
        <pc:chgData name="Justin Yoo" userId="72290f8e-9d14-4509-9bdc-6837d2b9e6e4" providerId="ADAL" clId="{23D98192-109D-0146-8D10-7E415941BB88}" dt="2024-12-07T13:24:32.229" v="896"/>
        <pc:sldMkLst>
          <pc:docMk/>
          <pc:sldMk cId="2608547535" sldId="306"/>
        </pc:sldMkLst>
        <pc:spChg chg="mod">
          <ac:chgData name="Justin Yoo" userId="72290f8e-9d14-4509-9bdc-6837d2b9e6e4" providerId="ADAL" clId="{23D98192-109D-0146-8D10-7E415941BB88}" dt="2024-12-07T13:13:47.645" v="507" actId="20577"/>
          <ac:spMkLst>
            <pc:docMk/>
            <pc:sldMk cId="2608547535" sldId="306"/>
            <ac:spMk id="3" creationId="{D4C04CB1-6A0C-330F-7E95-8FD6E4C5BA35}"/>
          </ac:spMkLst>
        </pc:spChg>
      </pc:sldChg>
      <pc:sldChg chg="modSp add mod modTransition">
        <pc:chgData name="Justin Yoo" userId="72290f8e-9d14-4509-9bdc-6837d2b9e6e4" providerId="ADAL" clId="{23D98192-109D-0146-8D10-7E415941BB88}" dt="2024-12-07T13:24:32.229" v="896"/>
        <pc:sldMkLst>
          <pc:docMk/>
          <pc:sldMk cId="500725339" sldId="307"/>
        </pc:sldMkLst>
        <pc:spChg chg="mod">
          <ac:chgData name="Justin Yoo" userId="72290f8e-9d14-4509-9bdc-6837d2b9e6e4" providerId="ADAL" clId="{23D98192-109D-0146-8D10-7E415941BB88}" dt="2024-12-07T13:14:33.869" v="557" actId="20577"/>
          <ac:spMkLst>
            <pc:docMk/>
            <pc:sldMk cId="500725339" sldId="307"/>
            <ac:spMk id="3" creationId="{F1B9C374-2815-0AD7-7893-CAF28C5780DE}"/>
          </ac:spMkLst>
        </pc:spChg>
      </pc:sldChg>
      <pc:sldChg chg="modSp add mod modTransition">
        <pc:chgData name="Justin Yoo" userId="72290f8e-9d14-4509-9bdc-6837d2b9e6e4" providerId="ADAL" clId="{23D98192-109D-0146-8D10-7E415941BB88}" dt="2024-12-07T13:24:32.229" v="896"/>
        <pc:sldMkLst>
          <pc:docMk/>
          <pc:sldMk cId="3340438699" sldId="308"/>
        </pc:sldMkLst>
        <pc:spChg chg="mod">
          <ac:chgData name="Justin Yoo" userId="72290f8e-9d14-4509-9bdc-6837d2b9e6e4" providerId="ADAL" clId="{23D98192-109D-0146-8D10-7E415941BB88}" dt="2024-12-07T13:16:00.303" v="745" actId="6549"/>
          <ac:spMkLst>
            <pc:docMk/>
            <pc:sldMk cId="3340438699" sldId="308"/>
            <ac:spMk id="3" creationId="{BAFE63E9-4F46-64E4-F4EC-0258ECAD9DAF}"/>
          </ac:spMkLst>
        </pc:spChg>
      </pc:sldChg>
      <pc:sldChg chg="modSp add mod modTransition">
        <pc:chgData name="Justin Yoo" userId="72290f8e-9d14-4509-9bdc-6837d2b9e6e4" providerId="ADAL" clId="{23D98192-109D-0146-8D10-7E415941BB88}" dt="2024-12-07T13:24:32.229" v="896"/>
        <pc:sldMkLst>
          <pc:docMk/>
          <pc:sldMk cId="125951567" sldId="309"/>
        </pc:sldMkLst>
        <pc:spChg chg="mod">
          <ac:chgData name="Justin Yoo" userId="72290f8e-9d14-4509-9bdc-6837d2b9e6e4" providerId="ADAL" clId="{23D98192-109D-0146-8D10-7E415941BB88}" dt="2024-12-07T13:18:26.001" v="780" actId="20577"/>
          <ac:spMkLst>
            <pc:docMk/>
            <pc:sldMk cId="125951567" sldId="309"/>
            <ac:spMk id="3" creationId="{164E4213-DA26-CA53-13C5-FCD00B5AEFE6}"/>
          </ac:spMkLst>
        </pc:spChg>
      </pc:sldChg>
      <pc:sldChg chg="addSp modSp new mod modTransition">
        <pc:chgData name="Justin Yoo" userId="72290f8e-9d14-4509-9bdc-6837d2b9e6e4" providerId="ADAL" clId="{23D98192-109D-0146-8D10-7E415941BB88}" dt="2024-12-07T13:24:32.229" v="896"/>
        <pc:sldMkLst>
          <pc:docMk/>
          <pc:sldMk cId="946569880" sldId="310"/>
        </pc:sldMkLst>
        <pc:spChg chg="add mod">
          <ac:chgData name="Justin Yoo" userId="72290f8e-9d14-4509-9bdc-6837d2b9e6e4" providerId="ADAL" clId="{23D98192-109D-0146-8D10-7E415941BB88}" dt="2024-12-07T13:19:42.156" v="794"/>
          <ac:spMkLst>
            <pc:docMk/>
            <pc:sldMk cId="946569880" sldId="310"/>
            <ac:spMk id="3" creationId="{A94A69F6-44FD-64AC-9335-45C29B1CF137}"/>
          </ac:spMkLst>
        </pc:spChg>
        <pc:picChg chg="add mod">
          <ac:chgData name="Justin Yoo" userId="72290f8e-9d14-4509-9bdc-6837d2b9e6e4" providerId="ADAL" clId="{23D98192-109D-0146-8D10-7E415941BB88}" dt="2024-12-07T13:19:34.352" v="793" actId="554"/>
          <ac:picMkLst>
            <pc:docMk/>
            <pc:sldMk cId="946569880" sldId="310"/>
            <ac:picMk id="2" creationId="{F258DDF8-07B9-48B1-4633-DA9E5EA35601}"/>
          </ac:picMkLst>
        </pc:picChg>
      </pc:sldChg>
      <pc:sldChg chg="modSp add mod modTransition">
        <pc:chgData name="Justin Yoo" userId="72290f8e-9d14-4509-9bdc-6837d2b9e6e4" providerId="ADAL" clId="{23D98192-109D-0146-8D10-7E415941BB88}" dt="2024-12-07T13:24:32.229" v="896"/>
        <pc:sldMkLst>
          <pc:docMk/>
          <pc:sldMk cId="2082500708" sldId="311"/>
        </pc:sldMkLst>
        <pc:spChg chg="mod">
          <ac:chgData name="Justin Yoo" userId="72290f8e-9d14-4509-9bdc-6837d2b9e6e4" providerId="ADAL" clId="{23D98192-109D-0146-8D10-7E415941BB88}" dt="2024-12-07T13:20:28.813" v="846" actId="20577"/>
          <ac:spMkLst>
            <pc:docMk/>
            <pc:sldMk cId="2082500708" sldId="311"/>
            <ac:spMk id="3" creationId="{29C49BC3-53E3-FEF4-3E13-F6E2B532EB7C}"/>
          </ac:spMkLst>
        </pc:spChg>
      </pc:sldChg>
      <pc:sldChg chg="addSp modSp new mod modTransition modClrScheme chgLayout">
        <pc:chgData name="Justin Yoo" userId="72290f8e-9d14-4509-9bdc-6837d2b9e6e4" providerId="ADAL" clId="{23D98192-109D-0146-8D10-7E415941BB88}" dt="2024-12-07T13:24:32.229" v="896"/>
        <pc:sldMkLst>
          <pc:docMk/>
          <pc:sldMk cId="1221796745" sldId="312"/>
        </pc:sldMkLst>
        <pc:spChg chg="add mod">
          <ac:chgData name="Justin Yoo" userId="72290f8e-9d14-4509-9bdc-6837d2b9e6e4" providerId="ADAL" clId="{23D98192-109D-0146-8D10-7E415941BB88}" dt="2024-12-07T13:21:31.345" v="889" actId="20577"/>
          <ac:spMkLst>
            <pc:docMk/>
            <pc:sldMk cId="1221796745" sldId="312"/>
            <ac:spMk id="2" creationId="{4C1170BE-512F-CFF0-E292-8DB037BA9652}"/>
          </ac:spMkLst>
        </pc:spChg>
        <pc:spChg chg="add mod">
          <ac:chgData name="Justin Yoo" userId="72290f8e-9d14-4509-9bdc-6837d2b9e6e4" providerId="ADAL" clId="{23D98192-109D-0146-8D10-7E415941BB88}" dt="2024-12-07T13:21:08.850" v="850" actId="700"/>
          <ac:spMkLst>
            <pc:docMk/>
            <pc:sldMk cId="1221796745" sldId="312"/>
            <ac:spMk id="3" creationId="{CFA69429-8A9E-EFAC-E222-C1B66B5A98C4}"/>
          </ac:spMkLst>
        </pc:spChg>
      </pc:sldChg>
      <pc:sldChg chg="modSp add modTransition modAnim">
        <pc:chgData name="Justin Yoo" userId="72290f8e-9d14-4509-9bdc-6837d2b9e6e4" providerId="ADAL" clId="{23D98192-109D-0146-8D10-7E415941BB88}" dt="2024-12-07T13:25:09.045" v="922" actId="20577"/>
        <pc:sldMkLst>
          <pc:docMk/>
          <pc:sldMk cId="501651366" sldId="313"/>
        </pc:sldMkLst>
        <pc:spChg chg="mod">
          <ac:chgData name="Justin Yoo" userId="72290f8e-9d14-4509-9bdc-6837d2b9e6e4" providerId="ADAL" clId="{23D98192-109D-0146-8D10-7E415941BB88}" dt="2024-12-07T13:25:09.045" v="922" actId="20577"/>
          <ac:spMkLst>
            <pc:docMk/>
            <pc:sldMk cId="501651366" sldId="313"/>
            <ac:spMk id="3" creationId="{9D9316B1-3F63-B03B-37D5-BFF8D08B880C}"/>
          </ac:spMkLst>
        </pc:spChg>
      </pc:sldChg>
      <pc:sldChg chg="modSp add mod">
        <pc:chgData name="Justin Yoo" userId="72290f8e-9d14-4509-9bdc-6837d2b9e6e4" providerId="ADAL" clId="{23D98192-109D-0146-8D10-7E415941BB88}" dt="2024-12-07T13:25:23.455" v="976" actId="20577"/>
        <pc:sldMkLst>
          <pc:docMk/>
          <pc:sldMk cId="3249464017" sldId="314"/>
        </pc:sldMkLst>
        <pc:spChg chg="mod">
          <ac:chgData name="Justin Yoo" userId="72290f8e-9d14-4509-9bdc-6837d2b9e6e4" providerId="ADAL" clId="{23D98192-109D-0146-8D10-7E415941BB88}" dt="2024-12-07T13:25:23.455" v="976" actId="20577"/>
          <ac:spMkLst>
            <pc:docMk/>
            <pc:sldMk cId="3249464017" sldId="314"/>
            <ac:spMk id="3" creationId="{9F8B18B1-9761-55FC-4630-7C1D3A6E7150}"/>
          </ac:spMkLst>
        </pc:spChg>
      </pc:sldChg>
      <pc:sldChg chg="modSp add mod">
        <pc:chgData name="Justin Yoo" userId="72290f8e-9d14-4509-9bdc-6837d2b9e6e4" providerId="ADAL" clId="{23D98192-109D-0146-8D10-7E415941BB88}" dt="2024-12-07T13:25:54.430" v="991" actId="20577"/>
        <pc:sldMkLst>
          <pc:docMk/>
          <pc:sldMk cId="1477536765" sldId="315"/>
        </pc:sldMkLst>
        <pc:spChg chg="mod">
          <ac:chgData name="Justin Yoo" userId="72290f8e-9d14-4509-9bdc-6837d2b9e6e4" providerId="ADAL" clId="{23D98192-109D-0146-8D10-7E415941BB88}" dt="2024-12-07T13:25:54.430" v="991" actId="20577"/>
          <ac:spMkLst>
            <pc:docMk/>
            <pc:sldMk cId="1477536765" sldId="315"/>
            <ac:spMk id="3" creationId="{38585116-1998-DB65-441A-E259A0AB915E}"/>
          </ac:spMkLst>
        </pc:spChg>
      </pc:sldChg>
      <pc:sldChg chg="modSp add mod">
        <pc:chgData name="Justin Yoo" userId="72290f8e-9d14-4509-9bdc-6837d2b9e6e4" providerId="ADAL" clId="{23D98192-109D-0146-8D10-7E415941BB88}" dt="2024-12-07T13:29:43.986" v="1230" actId="6549"/>
        <pc:sldMkLst>
          <pc:docMk/>
          <pc:sldMk cId="1632798649" sldId="316"/>
        </pc:sldMkLst>
        <pc:spChg chg="mod">
          <ac:chgData name="Justin Yoo" userId="72290f8e-9d14-4509-9bdc-6837d2b9e6e4" providerId="ADAL" clId="{23D98192-109D-0146-8D10-7E415941BB88}" dt="2024-12-07T13:29:43.986" v="1230" actId="6549"/>
          <ac:spMkLst>
            <pc:docMk/>
            <pc:sldMk cId="1632798649" sldId="316"/>
            <ac:spMk id="2" creationId="{505918BE-914C-E36B-6549-C3967C79E164}"/>
          </ac:spMkLst>
        </pc:spChg>
      </pc:sldChg>
      <pc:sldChg chg="modSp add mod">
        <pc:chgData name="Justin Yoo" userId="72290f8e-9d14-4509-9bdc-6837d2b9e6e4" providerId="ADAL" clId="{23D98192-109D-0146-8D10-7E415941BB88}" dt="2024-12-07T13:27:38.825" v="1170" actId="20577"/>
        <pc:sldMkLst>
          <pc:docMk/>
          <pc:sldMk cId="165218836" sldId="317"/>
        </pc:sldMkLst>
        <pc:spChg chg="mod">
          <ac:chgData name="Justin Yoo" userId="72290f8e-9d14-4509-9bdc-6837d2b9e6e4" providerId="ADAL" clId="{23D98192-109D-0146-8D10-7E415941BB88}" dt="2024-12-07T13:27:38.825" v="1170" actId="20577"/>
          <ac:spMkLst>
            <pc:docMk/>
            <pc:sldMk cId="165218836" sldId="317"/>
            <ac:spMk id="3" creationId="{7EF87149-BA0D-312F-FA74-EAE213759625}"/>
          </ac:spMkLst>
        </pc:spChg>
      </pc:sldChg>
      <pc:sldChg chg="modSp add mod">
        <pc:chgData name="Justin Yoo" userId="72290f8e-9d14-4509-9bdc-6837d2b9e6e4" providerId="ADAL" clId="{23D98192-109D-0146-8D10-7E415941BB88}" dt="2024-12-07T13:28:33.736" v="1215" actId="20577"/>
        <pc:sldMkLst>
          <pc:docMk/>
          <pc:sldMk cId="3601926212" sldId="318"/>
        </pc:sldMkLst>
        <pc:spChg chg="mod">
          <ac:chgData name="Justin Yoo" userId="72290f8e-9d14-4509-9bdc-6837d2b9e6e4" providerId="ADAL" clId="{23D98192-109D-0146-8D10-7E415941BB88}" dt="2024-12-07T13:28:33.736" v="1215" actId="20577"/>
          <ac:spMkLst>
            <pc:docMk/>
            <pc:sldMk cId="3601926212" sldId="318"/>
            <ac:spMk id="3" creationId="{FE0E2D2D-8870-6230-0DF9-A415D24E3F5A}"/>
          </ac:spMkLst>
        </pc:spChg>
      </pc:sldChg>
      <pc:sldChg chg="modSp add mod">
        <pc:chgData name="Justin Yoo" userId="72290f8e-9d14-4509-9bdc-6837d2b9e6e4" providerId="ADAL" clId="{23D98192-109D-0146-8D10-7E415941BB88}" dt="2024-12-07T13:29:40.120" v="1228" actId="14100"/>
        <pc:sldMkLst>
          <pc:docMk/>
          <pc:sldMk cId="1603167449" sldId="319"/>
        </pc:sldMkLst>
        <pc:spChg chg="mod">
          <ac:chgData name="Justin Yoo" userId="72290f8e-9d14-4509-9bdc-6837d2b9e6e4" providerId="ADAL" clId="{23D98192-109D-0146-8D10-7E415941BB88}" dt="2024-12-07T13:29:40.120" v="1228" actId="14100"/>
          <ac:spMkLst>
            <pc:docMk/>
            <pc:sldMk cId="1603167449" sldId="319"/>
            <ac:spMk id="2" creationId="{5008DF5D-515C-49DF-26D8-DBCC74183B80}"/>
          </ac:spMkLst>
        </pc:spChg>
      </pc:sldChg>
      <pc:sldChg chg="modSp add mod">
        <pc:chgData name="Justin Yoo" userId="72290f8e-9d14-4509-9bdc-6837d2b9e6e4" providerId="ADAL" clId="{23D98192-109D-0146-8D10-7E415941BB88}" dt="2024-12-08T01:16:10.033" v="2280" actId="20577"/>
        <pc:sldMkLst>
          <pc:docMk/>
          <pc:sldMk cId="2149072132" sldId="320"/>
        </pc:sldMkLst>
        <pc:spChg chg="mod">
          <ac:chgData name="Justin Yoo" userId="72290f8e-9d14-4509-9bdc-6837d2b9e6e4" providerId="ADAL" clId="{23D98192-109D-0146-8D10-7E415941BB88}" dt="2024-12-08T01:16:10.033" v="2280" actId="20577"/>
          <ac:spMkLst>
            <pc:docMk/>
            <pc:sldMk cId="2149072132" sldId="320"/>
            <ac:spMk id="3" creationId="{DC5D09DF-07DC-BC41-802B-2CF171F0B079}"/>
          </ac:spMkLst>
        </pc:spChg>
      </pc:sldChg>
      <pc:sldChg chg="modSp add mod">
        <pc:chgData name="Justin Yoo" userId="72290f8e-9d14-4509-9bdc-6837d2b9e6e4" providerId="ADAL" clId="{23D98192-109D-0146-8D10-7E415941BB88}" dt="2024-12-07T13:30:37.836" v="1338" actId="20577"/>
        <pc:sldMkLst>
          <pc:docMk/>
          <pc:sldMk cId="1451399241" sldId="321"/>
        </pc:sldMkLst>
        <pc:spChg chg="mod">
          <ac:chgData name="Justin Yoo" userId="72290f8e-9d14-4509-9bdc-6837d2b9e6e4" providerId="ADAL" clId="{23D98192-109D-0146-8D10-7E415941BB88}" dt="2024-12-07T13:30:37.836" v="1338" actId="20577"/>
          <ac:spMkLst>
            <pc:docMk/>
            <pc:sldMk cId="1451399241" sldId="321"/>
            <ac:spMk id="3" creationId="{834761D8-E196-A282-7B8F-758ECDECDFFE}"/>
          </ac:spMkLst>
        </pc:spChg>
      </pc:sldChg>
      <pc:sldChg chg="modSp add mod">
        <pc:chgData name="Justin Yoo" userId="72290f8e-9d14-4509-9bdc-6837d2b9e6e4" providerId="ADAL" clId="{23D98192-109D-0146-8D10-7E415941BB88}" dt="2024-12-07T13:32:09.155" v="1504" actId="20577"/>
        <pc:sldMkLst>
          <pc:docMk/>
          <pc:sldMk cId="3019775593" sldId="322"/>
        </pc:sldMkLst>
        <pc:spChg chg="mod">
          <ac:chgData name="Justin Yoo" userId="72290f8e-9d14-4509-9bdc-6837d2b9e6e4" providerId="ADAL" clId="{23D98192-109D-0146-8D10-7E415941BB88}" dt="2024-12-07T13:32:09.155" v="1504" actId="20577"/>
          <ac:spMkLst>
            <pc:docMk/>
            <pc:sldMk cId="3019775593" sldId="322"/>
            <ac:spMk id="3" creationId="{97EEEAA8-CD79-FA4C-541B-90C80F9F9A3E}"/>
          </ac:spMkLst>
        </pc:spChg>
      </pc:sldChg>
      <pc:sldChg chg="modSp add mod">
        <pc:chgData name="Justin Yoo" userId="72290f8e-9d14-4509-9bdc-6837d2b9e6e4" providerId="ADAL" clId="{23D98192-109D-0146-8D10-7E415941BB88}" dt="2024-12-07T13:33:00.805" v="1512" actId="6549"/>
        <pc:sldMkLst>
          <pc:docMk/>
          <pc:sldMk cId="1341823309" sldId="323"/>
        </pc:sldMkLst>
        <pc:spChg chg="mod">
          <ac:chgData name="Justin Yoo" userId="72290f8e-9d14-4509-9bdc-6837d2b9e6e4" providerId="ADAL" clId="{23D98192-109D-0146-8D10-7E415941BB88}" dt="2024-12-07T13:33:00.805" v="1512" actId="6549"/>
          <ac:spMkLst>
            <pc:docMk/>
            <pc:sldMk cId="1341823309" sldId="323"/>
            <ac:spMk id="2" creationId="{5CC35E83-33A4-50CF-5DB3-FFDA70D1BE92}"/>
          </ac:spMkLst>
        </pc:spChg>
      </pc:sldChg>
      <pc:sldChg chg="modSp add del mod">
        <pc:chgData name="Justin Yoo" userId="72290f8e-9d14-4509-9bdc-6837d2b9e6e4" providerId="ADAL" clId="{23D98192-109D-0146-8D10-7E415941BB88}" dt="2024-12-07T13:32:12.199" v="1505" actId="2696"/>
        <pc:sldMkLst>
          <pc:docMk/>
          <pc:sldMk cId="1968946255" sldId="323"/>
        </pc:sldMkLst>
        <pc:spChg chg="mod">
          <ac:chgData name="Justin Yoo" userId="72290f8e-9d14-4509-9bdc-6837d2b9e6e4" providerId="ADAL" clId="{23D98192-109D-0146-8D10-7E415941BB88}" dt="2024-12-07T13:31:53.268" v="1431" actId="20577"/>
          <ac:spMkLst>
            <pc:docMk/>
            <pc:sldMk cId="1968946255" sldId="323"/>
            <ac:spMk id="3" creationId="{51339918-4397-1C38-F6F2-6E4EBB8C7EF1}"/>
          </ac:spMkLst>
        </pc:spChg>
      </pc:sldChg>
      <pc:sldChg chg="modSp add mod">
        <pc:chgData name="Justin Yoo" userId="72290f8e-9d14-4509-9bdc-6837d2b9e6e4" providerId="ADAL" clId="{23D98192-109D-0146-8D10-7E415941BB88}" dt="2024-12-07T13:33:23.711" v="1525" actId="20577"/>
        <pc:sldMkLst>
          <pc:docMk/>
          <pc:sldMk cId="2884559412" sldId="324"/>
        </pc:sldMkLst>
        <pc:spChg chg="mod">
          <ac:chgData name="Justin Yoo" userId="72290f8e-9d14-4509-9bdc-6837d2b9e6e4" providerId="ADAL" clId="{23D98192-109D-0146-8D10-7E415941BB88}" dt="2024-12-07T13:33:23.711" v="1525" actId="20577"/>
          <ac:spMkLst>
            <pc:docMk/>
            <pc:sldMk cId="2884559412" sldId="324"/>
            <ac:spMk id="2" creationId="{16CF7334-23A0-C4F3-420F-D710F0904326}"/>
          </ac:spMkLst>
        </pc:spChg>
      </pc:sldChg>
      <pc:sldChg chg="modSp add mod">
        <pc:chgData name="Justin Yoo" userId="72290f8e-9d14-4509-9bdc-6837d2b9e6e4" providerId="ADAL" clId="{23D98192-109D-0146-8D10-7E415941BB88}" dt="2024-12-07T13:33:54.485" v="1533" actId="6549"/>
        <pc:sldMkLst>
          <pc:docMk/>
          <pc:sldMk cId="2095971621" sldId="325"/>
        </pc:sldMkLst>
        <pc:spChg chg="mod">
          <ac:chgData name="Justin Yoo" userId="72290f8e-9d14-4509-9bdc-6837d2b9e6e4" providerId="ADAL" clId="{23D98192-109D-0146-8D10-7E415941BB88}" dt="2024-12-07T13:33:54.485" v="1533" actId="6549"/>
          <ac:spMkLst>
            <pc:docMk/>
            <pc:sldMk cId="2095971621" sldId="325"/>
            <ac:spMk id="2" creationId="{7BEB2A9C-4C37-0B36-7ACE-2B4DE4E4B060}"/>
          </ac:spMkLst>
        </pc:spChg>
      </pc:sldChg>
      <pc:sldChg chg="modSp add mod">
        <pc:chgData name="Justin Yoo" userId="72290f8e-9d14-4509-9bdc-6837d2b9e6e4" providerId="ADAL" clId="{23D98192-109D-0146-8D10-7E415941BB88}" dt="2024-12-07T13:34:21.247" v="1541" actId="6549"/>
        <pc:sldMkLst>
          <pc:docMk/>
          <pc:sldMk cId="4286510970" sldId="326"/>
        </pc:sldMkLst>
        <pc:spChg chg="mod">
          <ac:chgData name="Justin Yoo" userId="72290f8e-9d14-4509-9bdc-6837d2b9e6e4" providerId="ADAL" clId="{23D98192-109D-0146-8D10-7E415941BB88}" dt="2024-12-07T13:34:21.247" v="1541" actId="6549"/>
          <ac:spMkLst>
            <pc:docMk/>
            <pc:sldMk cId="4286510970" sldId="326"/>
            <ac:spMk id="2" creationId="{2EC79DEA-CD62-5D55-DDA5-3EE3B21AFE26}"/>
          </ac:spMkLst>
        </pc:spChg>
      </pc:sldChg>
      <pc:sldChg chg="modSp add mod">
        <pc:chgData name="Justin Yoo" userId="72290f8e-9d14-4509-9bdc-6837d2b9e6e4" providerId="ADAL" clId="{23D98192-109D-0146-8D10-7E415941BB88}" dt="2024-12-07T13:35:32.893" v="1559" actId="6549"/>
        <pc:sldMkLst>
          <pc:docMk/>
          <pc:sldMk cId="2850821934" sldId="327"/>
        </pc:sldMkLst>
        <pc:spChg chg="mod">
          <ac:chgData name="Justin Yoo" userId="72290f8e-9d14-4509-9bdc-6837d2b9e6e4" providerId="ADAL" clId="{23D98192-109D-0146-8D10-7E415941BB88}" dt="2024-12-07T13:35:32.893" v="1559" actId="6549"/>
          <ac:spMkLst>
            <pc:docMk/>
            <pc:sldMk cId="2850821934" sldId="327"/>
            <ac:spMk id="3" creationId="{CD786AB8-835E-65CE-514A-0A7E46838912}"/>
          </ac:spMkLst>
        </pc:spChg>
      </pc:sldChg>
      <pc:sldChg chg="modSp add mod">
        <pc:chgData name="Justin Yoo" userId="72290f8e-9d14-4509-9bdc-6837d2b9e6e4" providerId="ADAL" clId="{23D98192-109D-0146-8D10-7E415941BB88}" dt="2024-12-07T13:39:29.937" v="1712" actId="20577"/>
        <pc:sldMkLst>
          <pc:docMk/>
          <pc:sldMk cId="25100277" sldId="328"/>
        </pc:sldMkLst>
        <pc:spChg chg="mod">
          <ac:chgData name="Justin Yoo" userId="72290f8e-9d14-4509-9bdc-6837d2b9e6e4" providerId="ADAL" clId="{23D98192-109D-0146-8D10-7E415941BB88}" dt="2024-12-07T13:39:29.937" v="1712" actId="20577"/>
          <ac:spMkLst>
            <pc:docMk/>
            <pc:sldMk cId="25100277" sldId="328"/>
            <ac:spMk id="3" creationId="{DF7272A4-ECA0-C128-7292-0C0A9F267E0A}"/>
          </ac:spMkLst>
        </pc:spChg>
      </pc:sldChg>
      <pc:sldChg chg="modSp add mod">
        <pc:chgData name="Justin Yoo" userId="72290f8e-9d14-4509-9bdc-6837d2b9e6e4" providerId="ADAL" clId="{23D98192-109D-0146-8D10-7E415941BB88}" dt="2024-12-07T13:36:46.972" v="1647" actId="20577"/>
        <pc:sldMkLst>
          <pc:docMk/>
          <pc:sldMk cId="1969239308" sldId="329"/>
        </pc:sldMkLst>
        <pc:spChg chg="mod">
          <ac:chgData name="Justin Yoo" userId="72290f8e-9d14-4509-9bdc-6837d2b9e6e4" providerId="ADAL" clId="{23D98192-109D-0146-8D10-7E415941BB88}" dt="2024-12-07T13:36:46.972" v="1647" actId="20577"/>
          <ac:spMkLst>
            <pc:docMk/>
            <pc:sldMk cId="1969239308" sldId="329"/>
            <ac:spMk id="3" creationId="{375FD3D1-32BB-AD6C-B409-E15E0587A696}"/>
          </ac:spMkLst>
        </pc:spChg>
      </pc:sldChg>
      <pc:sldChg chg="modSp add mod">
        <pc:chgData name="Justin Yoo" userId="72290f8e-9d14-4509-9bdc-6837d2b9e6e4" providerId="ADAL" clId="{23D98192-109D-0146-8D10-7E415941BB88}" dt="2024-12-07T13:38:49.964" v="1706" actId="3064"/>
        <pc:sldMkLst>
          <pc:docMk/>
          <pc:sldMk cId="2299418874" sldId="330"/>
        </pc:sldMkLst>
        <pc:spChg chg="mod">
          <ac:chgData name="Justin Yoo" userId="72290f8e-9d14-4509-9bdc-6837d2b9e6e4" providerId="ADAL" clId="{23D98192-109D-0146-8D10-7E415941BB88}" dt="2024-12-07T13:38:49.964" v="1706" actId="3064"/>
          <ac:spMkLst>
            <pc:docMk/>
            <pc:sldMk cId="2299418874" sldId="330"/>
            <ac:spMk id="3" creationId="{41357B9A-F240-5B45-4904-4F048E8CE11B}"/>
          </ac:spMkLst>
        </pc:spChg>
      </pc:sldChg>
      <pc:sldChg chg="modSp add mod">
        <pc:chgData name="Justin Yoo" userId="72290f8e-9d14-4509-9bdc-6837d2b9e6e4" providerId="ADAL" clId="{23D98192-109D-0146-8D10-7E415941BB88}" dt="2024-12-07T13:41:27.434" v="1870" actId="20577"/>
        <pc:sldMkLst>
          <pc:docMk/>
          <pc:sldMk cId="241968866" sldId="331"/>
        </pc:sldMkLst>
        <pc:spChg chg="mod">
          <ac:chgData name="Justin Yoo" userId="72290f8e-9d14-4509-9bdc-6837d2b9e6e4" providerId="ADAL" clId="{23D98192-109D-0146-8D10-7E415941BB88}" dt="2024-12-07T13:41:27.434" v="1870" actId="20577"/>
          <ac:spMkLst>
            <pc:docMk/>
            <pc:sldMk cId="241968866" sldId="331"/>
            <ac:spMk id="3" creationId="{ABC7D350-25F0-92EF-DCE8-2C2C8344D85C}"/>
          </ac:spMkLst>
        </pc:spChg>
      </pc:sldChg>
      <pc:sldChg chg="modSp add mod">
        <pc:chgData name="Justin Yoo" userId="72290f8e-9d14-4509-9bdc-6837d2b9e6e4" providerId="ADAL" clId="{23D98192-109D-0146-8D10-7E415941BB88}" dt="2024-12-08T01:23:42.862" v="2718" actId="20577"/>
        <pc:sldMkLst>
          <pc:docMk/>
          <pc:sldMk cId="1483448435" sldId="332"/>
        </pc:sldMkLst>
        <pc:spChg chg="mod">
          <ac:chgData name="Justin Yoo" userId="72290f8e-9d14-4509-9bdc-6837d2b9e6e4" providerId="ADAL" clId="{23D98192-109D-0146-8D10-7E415941BB88}" dt="2024-12-08T01:23:42.862" v="2718" actId="20577"/>
          <ac:spMkLst>
            <pc:docMk/>
            <pc:sldMk cId="1483448435" sldId="332"/>
            <ac:spMk id="3" creationId="{A3C55641-6747-C9FB-B762-452BD63913CF}"/>
          </ac:spMkLst>
        </pc:spChg>
      </pc:sldChg>
      <pc:sldChg chg="modSp add mod">
        <pc:chgData name="Justin Yoo" userId="72290f8e-9d14-4509-9bdc-6837d2b9e6e4" providerId="ADAL" clId="{23D98192-109D-0146-8D10-7E415941BB88}" dt="2024-12-07T13:43:22.529" v="1963" actId="20577"/>
        <pc:sldMkLst>
          <pc:docMk/>
          <pc:sldMk cId="1143897983" sldId="333"/>
        </pc:sldMkLst>
        <pc:spChg chg="mod">
          <ac:chgData name="Justin Yoo" userId="72290f8e-9d14-4509-9bdc-6837d2b9e6e4" providerId="ADAL" clId="{23D98192-109D-0146-8D10-7E415941BB88}" dt="2024-12-07T13:43:22.529" v="1963" actId="20577"/>
          <ac:spMkLst>
            <pc:docMk/>
            <pc:sldMk cId="1143897983" sldId="333"/>
            <ac:spMk id="3" creationId="{200FB025-C4DC-5AD6-D025-F59CA62E57D2}"/>
          </ac:spMkLst>
        </pc:spChg>
      </pc:sldChg>
      <pc:sldChg chg="modSp add mod">
        <pc:chgData name="Justin Yoo" userId="72290f8e-9d14-4509-9bdc-6837d2b9e6e4" providerId="ADAL" clId="{23D98192-109D-0146-8D10-7E415941BB88}" dt="2024-12-07T13:43:58.684" v="1997" actId="6549"/>
        <pc:sldMkLst>
          <pc:docMk/>
          <pc:sldMk cId="2779818810" sldId="334"/>
        </pc:sldMkLst>
        <pc:spChg chg="mod">
          <ac:chgData name="Justin Yoo" userId="72290f8e-9d14-4509-9bdc-6837d2b9e6e4" providerId="ADAL" clId="{23D98192-109D-0146-8D10-7E415941BB88}" dt="2024-12-07T13:43:58.684" v="1997" actId="6549"/>
          <ac:spMkLst>
            <pc:docMk/>
            <pc:sldMk cId="2779818810" sldId="334"/>
            <ac:spMk id="3" creationId="{85C3DAA3-E539-2506-F708-A3BF84667010}"/>
          </ac:spMkLst>
        </pc:spChg>
      </pc:sldChg>
      <pc:sldChg chg="modSp add mod modAnim">
        <pc:chgData name="Justin Yoo" userId="72290f8e-9d14-4509-9bdc-6837d2b9e6e4" providerId="ADAL" clId="{23D98192-109D-0146-8D10-7E415941BB88}" dt="2024-12-07T13:51:04.301" v="2131" actId="14100"/>
        <pc:sldMkLst>
          <pc:docMk/>
          <pc:sldMk cId="1179607819" sldId="335"/>
        </pc:sldMkLst>
        <pc:spChg chg="mod">
          <ac:chgData name="Justin Yoo" userId="72290f8e-9d14-4509-9bdc-6837d2b9e6e4" providerId="ADAL" clId="{23D98192-109D-0146-8D10-7E415941BB88}" dt="2024-12-07T13:51:04.301" v="2131" actId="14100"/>
          <ac:spMkLst>
            <pc:docMk/>
            <pc:sldMk cId="1179607819" sldId="335"/>
            <ac:spMk id="3" creationId="{6C1BE2B5-E241-D632-E535-6139C8E3BFD1}"/>
          </ac:spMkLst>
        </pc:spChg>
      </pc:sldChg>
      <pc:sldChg chg="modSp add mod">
        <pc:chgData name="Justin Yoo" userId="72290f8e-9d14-4509-9bdc-6837d2b9e6e4" providerId="ADAL" clId="{23D98192-109D-0146-8D10-7E415941BB88}" dt="2024-12-07T13:52:19.621" v="2159" actId="20577"/>
        <pc:sldMkLst>
          <pc:docMk/>
          <pc:sldMk cId="1649267195" sldId="336"/>
        </pc:sldMkLst>
        <pc:spChg chg="mod">
          <ac:chgData name="Justin Yoo" userId="72290f8e-9d14-4509-9bdc-6837d2b9e6e4" providerId="ADAL" clId="{23D98192-109D-0146-8D10-7E415941BB88}" dt="2024-12-07T13:52:19.621" v="2159" actId="20577"/>
          <ac:spMkLst>
            <pc:docMk/>
            <pc:sldMk cId="1649267195" sldId="336"/>
            <ac:spMk id="5" creationId="{D7F55FA4-21A0-0495-4B7C-A9AC4D021997}"/>
          </ac:spMkLst>
        </pc:spChg>
      </pc:sldChg>
      <pc:sldChg chg="addSp delSp modSp new mod modClrScheme modShow chgLayout">
        <pc:chgData name="Justin Yoo" userId="72290f8e-9d14-4509-9bdc-6837d2b9e6e4" providerId="ADAL" clId="{23D98192-109D-0146-8D10-7E415941BB88}" dt="2024-12-07T13:56:19.311" v="2195" actId="729"/>
        <pc:sldMkLst>
          <pc:docMk/>
          <pc:sldMk cId="1442600239" sldId="337"/>
        </pc:sldMkLst>
        <pc:spChg chg="del mod ord">
          <ac:chgData name="Justin Yoo" userId="72290f8e-9d14-4509-9bdc-6837d2b9e6e4" providerId="ADAL" clId="{23D98192-109D-0146-8D10-7E415941BB88}" dt="2024-12-07T13:55:59.820" v="2174" actId="700"/>
          <ac:spMkLst>
            <pc:docMk/>
            <pc:sldMk cId="1442600239" sldId="337"/>
            <ac:spMk id="2" creationId="{526C5894-6033-8C24-4096-E11B442BB56D}"/>
          </ac:spMkLst>
        </pc:spChg>
        <pc:spChg chg="del mod ord">
          <ac:chgData name="Justin Yoo" userId="72290f8e-9d14-4509-9bdc-6837d2b9e6e4" providerId="ADAL" clId="{23D98192-109D-0146-8D10-7E415941BB88}" dt="2024-12-07T13:55:59.820" v="2174" actId="700"/>
          <ac:spMkLst>
            <pc:docMk/>
            <pc:sldMk cId="1442600239" sldId="337"/>
            <ac:spMk id="3" creationId="{ABB81D2D-5EEB-8E11-276F-B6477A70667F}"/>
          </ac:spMkLst>
        </pc:spChg>
        <pc:spChg chg="add mod ord">
          <ac:chgData name="Justin Yoo" userId="72290f8e-9d14-4509-9bdc-6837d2b9e6e4" providerId="ADAL" clId="{23D98192-109D-0146-8D10-7E415941BB88}" dt="2024-12-07T13:56:15.233" v="2194" actId="2711"/>
          <ac:spMkLst>
            <pc:docMk/>
            <pc:sldMk cId="1442600239" sldId="337"/>
            <ac:spMk id="4" creationId="{0771EC3C-4405-7BB2-FC7B-9BC1D7CE798C}"/>
          </ac:spMkLst>
        </pc:spChg>
        <pc:spChg chg="add mod ord">
          <ac:chgData name="Justin Yoo" userId="72290f8e-9d14-4509-9bdc-6837d2b9e6e4" providerId="ADAL" clId="{23D98192-109D-0146-8D10-7E415941BB88}" dt="2024-12-07T13:55:59.820" v="2174" actId="700"/>
          <ac:spMkLst>
            <pc:docMk/>
            <pc:sldMk cId="1442600239" sldId="337"/>
            <ac:spMk id="5" creationId="{E8DAADC0-6A4B-8A94-3EFD-D08D0745B041}"/>
          </ac:spMkLst>
        </pc:spChg>
      </pc:sldChg>
      <pc:sldChg chg="add">
        <pc:chgData name="Justin Yoo" userId="72290f8e-9d14-4509-9bdc-6837d2b9e6e4" providerId="ADAL" clId="{23D98192-109D-0146-8D10-7E415941BB88}" dt="2024-12-08T01:15:28.623" v="2196"/>
        <pc:sldMkLst>
          <pc:docMk/>
          <pc:sldMk cId="61279992" sldId="338"/>
        </pc:sldMkLst>
      </pc:sldChg>
      <pc:sldChg chg="modSp add mod">
        <pc:chgData name="Justin Yoo" userId="72290f8e-9d14-4509-9bdc-6837d2b9e6e4" providerId="ADAL" clId="{23D98192-109D-0146-8D10-7E415941BB88}" dt="2024-12-08T01:17:55.861" v="2346" actId="20577"/>
        <pc:sldMkLst>
          <pc:docMk/>
          <pc:sldMk cId="140406336" sldId="339"/>
        </pc:sldMkLst>
        <pc:spChg chg="mod">
          <ac:chgData name="Justin Yoo" userId="72290f8e-9d14-4509-9bdc-6837d2b9e6e4" providerId="ADAL" clId="{23D98192-109D-0146-8D10-7E415941BB88}" dt="2024-12-08T01:17:55.861" v="2346" actId="20577"/>
          <ac:spMkLst>
            <pc:docMk/>
            <pc:sldMk cId="140406336" sldId="339"/>
            <ac:spMk id="3" creationId="{9477E4E8-AD67-21E3-49F4-9D0BA2D810E8}"/>
          </ac:spMkLst>
        </pc:spChg>
      </pc:sldChg>
      <pc:sldChg chg="modSp add mod ord">
        <pc:chgData name="Justin Yoo" userId="72290f8e-9d14-4509-9bdc-6837d2b9e6e4" providerId="ADAL" clId="{23D98192-109D-0146-8D10-7E415941BB88}" dt="2024-12-08T01:20:10.390" v="2472" actId="20577"/>
        <pc:sldMkLst>
          <pc:docMk/>
          <pc:sldMk cId="2547397666" sldId="340"/>
        </pc:sldMkLst>
        <pc:spChg chg="mod">
          <ac:chgData name="Justin Yoo" userId="72290f8e-9d14-4509-9bdc-6837d2b9e6e4" providerId="ADAL" clId="{23D98192-109D-0146-8D10-7E415941BB88}" dt="2024-12-08T01:20:10.390" v="2472" actId="20577"/>
          <ac:spMkLst>
            <pc:docMk/>
            <pc:sldMk cId="2547397666" sldId="340"/>
            <ac:spMk id="3" creationId="{C27A4086-D76E-1673-7F43-C45ED35DB56A}"/>
          </ac:spMkLst>
        </pc:spChg>
      </pc:sldChg>
      <pc:sldChg chg="modSp add mod">
        <pc:chgData name="Justin Yoo" userId="72290f8e-9d14-4509-9bdc-6837d2b9e6e4" providerId="ADAL" clId="{23D98192-109D-0146-8D10-7E415941BB88}" dt="2024-12-08T01:20:42.513" v="2540" actId="20577"/>
        <pc:sldMkLst>
          <pc:docMk/>
          <pc:sldMk cId="1382387886" sldId="341"/>
        </pc:sldMkLst>
        <pc:spChg chg="mod">
          <ac:chgData name="Justin Yoo" userId="72290f8e-9d14-4509-9bdc-6837d2b9e6e4" providerId="ADAL" clId="{23D98192-109D-0146-8D10-7E415941BB88}" dt="2024-12-08T01:20:42.513" v="2540" actId="20577"/>
          <ac:spMkLst>
            <pc:docMk/>
            <pc:sldMk cId="1382387886" sldId="341"/>
            <ac:spMk id="3" creationId="{97D6C02F-0C3F-A403-59C1-11CF841C397F}"/>
          </ac:spMkLst>
        </pc:spChg>
      </pc:sldChg>
      <pc:sldChg chg="modSp add mod">
        <pc:chgData name="Justin Yoo" userId="72290f8e-9d14-4509-9bdc-6837d2b9e6e4" providerId="ADAL" clId="{23D98192-109D-0146-8D10-7E415941BB88}" dt="2024-12-08T01:21:58.172" v="2641" actId="20577"/>
        <pc:sldMkLst>
          <pc:docMk/>
          <pc:sldMk cId="3527758315" sldId="342"/>
        </pc:sldMkLst>
        <pc:spChg chg="mod">
          <ac:chgData name="Justin Yoo" userId="72290f8e-9d14-4509-9bdc-6837d2b9e6e4" providerId="ADAL" clId="{23D98192-109D-0146-8D10-7E415941BB88}" dt="2024-12-08T01:21:58.172" v="2641" actId="20577"/>
          <ac:spMkLst>
            <pc:docMk/>
            <pc:sldMk cId="3527758315" sldId="342"/>
            <ac:spMk id="3" creationId="{93CC8583-7583-39D1-898C-C6E807779D7D}"/>
          </ac:spMkLst>
        </pc:spChg>
      </pc:sldChg>
      <pc:sldChg chg="modSp add mod">
        <pc:chgData name="Justin Yoo" userId="72290f8e-9d14-4509-9bdc-6837d2b9e6e4" providerId="ADAL" clId="{23D98192-109D-0146-8D10-7E415941BB88}" dt="2024-12-08T01:22:44.947" v="2668" actId="20577"/>
        <pc:sldMkLst>
          <pc:docMk/>
          <pc:sldMk cId="1265712289" sldId="343"/>
        </pc:sldMkLst>
        <pc:spChg chg="mod">
          <ac:chgData name="Justin Yoo" userId="72290f8e-9d14-4509-9bdc-6837d2b9e6e4" providerId="ADAL" clId="{23D98192-109D-0146-8D10-7E415941BB88}" dt="2024-12-08T01:22:44.947" v="2668" actId="20577"/>
          <ac:spMkLst>
            <pc:docMk/>
            <pc:sldMk cId="1265712289" sldId="343"/>
            <ac:spMk id="3" creationId="{0E021CD5-81EB-4034-1313-2B340B7C18E4}"/>
          </ac:spMkLst>
        </pc:spChg>
      </pc:sldChg>
      <pc:sldChg chg="add">
        <pc:chgData name="Justin Yoo" userId="72290f8e-9d14-4509-9bdc-6837d2b9e6e4" providerId="ADAL" clId="{23D98192-109D-0146-8D10-7E415941BB88}" dt="2024-12-08T01:23:15.158" v="2669"/>
        <pc:sldMkLst>
          <pc:docMk/>
          <pc:sldMk cId="2058205227" sldId="344"/>
        </pc:sldMkLst>
      </pc:sldChg>
      <pc:sldMasterChg chg="modTransition modSldLayout">
        <pc:chgData name="Justin Yoo" userId="72290f8e-9d14-4509-9bdc-6837d2b9e6e4" providerId="ADAL" clId="{23D98192-109D-0146-8D10-7E415941BB88}" dt="2024-12-07T13:24:32.229" v="896"/>
        <pc:sldMasterMkLst>
          <pc:docMk/>
          <pc:sldMasterMk cId="658044255" sldId="2147483661"/>
        </pc:sldMasterMkLst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1150213984" sldId="2147483663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3513658985" sldId="2147483664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2965372203" sldId="2147483665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472579377" sldId="2147483666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2491316807" sldId="2147483667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2714247654" sldId="2147483668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613562382" sldId="2147483669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1562598239" sldId="2147483670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4227279644" sldId="2147483671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2565350017" sldId="2147483672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3464349985" sldId="2147483673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3339475363" sldId="2147483675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682840589" sldId="2147483676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1379800944" sldId="2147483677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2727259210" sldId="2147483678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4220574958" sldId="2147483679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3968414722" sldId="2147483680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3241515798" sldId="2147483681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4229582850" sldId="2147483682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3208961420" sldId="2147483698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4213497921" sldId="2147483699"/>
          </pc:sldLayoutMkLst>
        </pc:sldLayoutChg>
        <pc:sldLayoutChg chg="modTransition">
          <pc:chgData name="Justin Yoo" userId="72290f8e-9d14-4509-9bdc-6837d2b9e6e4" providerId="ADAL" clId="{23D98192-109D-0146-8D10-7E415941BB88}" dt="2024-12-07T13:24:32.229" v="896"/>
          <pc:sldLayoutMkLst>
            <pc:docMk/>
            <pc:sldMasterMk cId="658044255" sldId="2147483661"/>
            <pc:sldLayoutMk cId="4022759927" sldId="2147483700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13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63A7E4-2C1F-7AAC-CB96-C28C4F5C5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A6C826-B3C3-9FD5-BADE-AE8637E331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3915DB-CCB5-0AFF-A6F0-FED2119699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39BFA6-4E72-8422-875D-C56ADE36E9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183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38BBAB-7311-06D8-58B4-6F3D9CE2B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08F5C3-B73D-66EF-6801-307BF2AC24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BDD2F2-051A-570F-E4F1-39F334A0CE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4BBFC1-7780-D6FD-A81D-AAF43E7E18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6727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58D4E-1745-7474-60F6-CDC50A4DB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113209-AE3B-FCC2-A24E-B0633F0889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284922-6678-71EA-A212-39096DB569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62782-1C6B-6C1A-0958-816D16BE7A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875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AA79FA-D177-3265-ED53-633507C2C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95B921-F77A-2F89-A655-1B5F8371A3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610AF8-9879-5E13-B6F9-BA20FBDE8C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29DBB9-2BCE-FEAF-3A08-E06DFFADC0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112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FA1B2-3656-D33F-4DB0-2C3C93E4B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0BBA47-CABD-119B-1903-C88519D408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F15172-8568-613D-4375-97D2F510F3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F1304-B014-8625-1607-BD130EA19A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262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51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43AB3-1163-68BD-FC3C-DB4CFE995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F5920E1-C7FA-2FB3-09BE-DB8C83D59D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B28496-B543-6E7E-9450-7FCA430FE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8E27C-7E59-E4E7-E01D-DBF89E858E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014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0A0EBE-17BE-FC55-D9DA-D7F06EAC55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EFE245-AAFC-7C27-9332-58FE951579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E18769-2CF7-8709-8A89-F09142F679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4BA43F-AF84-E9D6-FEC7-D73A83ABE9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8391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AA4BD-884B-7E3E-A881-5655A5EAD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0F4377-A77F-231D-257C-A4BFBEBF91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ECAF3E-4CE6-B3E3-611E-829C20D2FC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477AD-D947-7108-927D-AE45875D50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5530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BE185A-7ABE-2602-57D4-41F540C61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0EEE48-BE1D-BA17-8799-E5125E37E8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1A5F39-BF31-6AF0-0848-64374379B3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3A1B6E-28FA-44FD-ACC6-79E738FA4D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479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3E3E0-1ADC-7621-53CC-239A69963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7D546F-DA42-3B33-EC1C-0735F52340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A05369-03A0-6B5E-C647-0EA20E6AD8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9F0059-43EE-90ED-F13A-140497C4E5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810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7A259-13FA-0112-A6C9-3B0CD920F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7C1FE9-0C87-EC65-568F-878C99396C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A34BAD-82E5-2D89-EE4F-27D81214B2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FE3A31-B731-2D5A-30A9-7F8B8C202F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7111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08E98-71BD-58D7-B5CA-D974658E8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8B1D54-CDE3-B3D6-8999-8A2481F970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F31E8E-2605-1EE8-7AC4-0E440639EE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793AA-099B-4283-C6BA-0F4F84343B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484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674A7-7C39-C266-1027-4B6A58083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4507BA-6790-4242-D866-BB370C799B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CE1CF5-2F46-890A-0A10-6A155D5480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C82745-158F-F0DB-4EF1-7878FF99A3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3229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BA2F3-9266-2948-A74D-BB2687AED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56E058-8AC5-D8E0-702C-56D4FA6B96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1F755D-BBE5-C2D2-0E35-DB568ED8E9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712265-C405-B61C-4E92-A6095E0593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5851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B280FC-A03E-75E6-E072-88BE25F57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14F8CD-683A-2B78-8127-F30DEAF017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005135-2DD1-5770-BFF9-035490400B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C04C2-B613-B959-D6DD-10138325AC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5834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66B5A-B727-5F66-0955-056F52709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10F34C-B9EE-F31D-C3B5-B310D15E9D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707E16-5880-2DF9-1BDF-D466049848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106B3-26F1-2A0D-09C1-D691D76745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89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5695F-2BC3-3D48-E8FC-47F7ED47B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EE3BE1-91EF-E7BA-9348-7B00464A94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4CEFF2-F0A1-C4B8-F688-814C371FB1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F9B25-BF29-B78A-55B0-1418DB6EED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61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69667-181E-F85F-5E40-D8C1CDD8F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F84E96-2E8E-08F4-11AD-FAC401797F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D691B9-098B-403D-18E8-DFD4AD0A5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BA04AE-CA26-46CA-CA1F-1D422FF406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435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F313A-C0A7-4F4C-22E0-D340DFCBA2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C65033-7472-C113-2558-FB74A118EF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9A94DB-1E6B-2688-F2BA-988B5EB5A4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B8A6BA-9806-2ECF-3D8D-19F9B3A18D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7725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C4D7C-3560-7B09-C2D0-60F88626B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E09652-C1CC-8B1D-17A2-9FEF48255A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52BF3D-5C98-04FD-0808-7F26E7C781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AB7A6-6F07-16B4-6666-6026BADF9F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603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6D0DE-DFC0-C825-906D-AAC34FDEE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5007AD-A23F-C351-68C2-69C736B86D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045918-F028-D2F2-A5DC-649E5045DF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A47AB-4301-BC21-F58C-D2A0930188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123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EF835-15A7-5416-01B0-F5BD3B0C4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C06E1A-B74A-904D-574E-5DE640F66B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6802F5-57B0-FF7A-7EC8-9DE2B8AF7B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007649-A92C-1453-3C5F-8E8BA2D9CB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716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4A1E48-9515-7313-1ECD-634718066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E992FF-FA03-7328-033B-8134F20DC6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1CFBA5-DEEE-E145-8E2E-3603C70200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995967-E2ED-F94F-8E50-F108B56D8B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544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C8961-3672-5A10-C84A-50056B0FA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0BB5A1-3F5D-B239-3ECC-F2DC04628B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6541D7-3627-1C3E-D216-E7301790F6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77072-E339-03EF-0481-73C334A60C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749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69A40-CE07-47E5-7CD3-605CC2312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07C56E-7BD2-A601-1A63-837C021E4E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EA4A06-3E1F-E65D-FD4D-E0E4C8C963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060EC-9B16-1AE5-3132-C5EBC4E9E7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72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B06C36-9287-10F1-2B5E-222635D86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AE80DF-6F44-6FB4-A441-9F82E0C47B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A4BDD1-F3EC-96D3-C24C-57BF0AFD7D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2CB477-E698-01EE-D657-12CF7BA5B2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917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46D47-1233-807A-0570-31A38E77E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FF7387-8148-BDFE-9CFF-EA27B577BB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AD4101-B839-328A-EF4E-9E1D3F5193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D8693-336D-1A52-DFCE-74A41B07D1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921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80FE46-67D5-4659-FBAD-2B941DAD9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D3EFDA-FF8D-2AF2-B32B-C4D6065CAC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CDD5BD-27CA-FFDD-A8F7-D158F91128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E69E65-B1AA-0B96-2D90-C62560B477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04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DC550-5A9D-CB5E-5EB6-4E0B73D12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AD8E59-B094-A7D8-9CF4-B071A0B111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4DA666-055F-BF29-A56C-5AD52A1B6F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131999-7FB6-40F0-D741-0259ADBE39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159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C0A17-1252-3CC2-F2F7-E329118DA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B2461A-6E77-A548-8C00-67EE5104B9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FB23B3-E284-72D8-8944-FC56E8D60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345FF5-5E82-D2F6-D31C-FF929D30CA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15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87FE3-78D0-483B-EC19-5A7747142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16AB22-D257-B6EA-968C-BFEBBFA492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C6EF93-0227-8F1A-6DF2-B9CA22334E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DC76A-AAFC-4450-7F34-27861FED94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1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129ED-57B8-9618-EC24-1A744B411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9F571A9-29CC-B881-6AD7-F9736C74D1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374F6D-DEFC-598F-48EB-8CD6B4C298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8D554-782B-0055-3F4C-B24C08C0B9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36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5167B-A04A-EE03-E72B-E3AEDFE2D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2A632F-9C72-A89B-F236-E6DD61AB86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2720B2-6741-6EA2-BF2A-1ACFCA350D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닷넷 쪽에서 굉장히 많은 라이브러리들을 클라우드 네이티브 환경에 맞게 출시해서 </a:t>
            </a:r>
            <a:r>
              <a:rPr lang="ko-KR" altLang="en-US" dirty="0"/>
              <a:t>운영해 왔음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/>
              <a:t>여기 보이는 것들은 </a:t>
            </a:r>
            <a:r>
              <a:rPr lang="ko-KR" altLang="en-US" dirty="0"/>
              <a:t>일부의 예일 뿐임</a:t>
            </a:r>
            <a:endParaRPr lang="en-US" altLang="ko-KR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0B99D-CACC-B5F1-187E-1F51250E59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D70EA9-3B9B-4D86-8787-5860A3083FA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999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 Light" panose="020B0606030504020204" pitchFamily="34" charset="0"/>
                <a:ea typeface="+mn-ea"/>
                <a:cs typeface="Open Sans Light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 Light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evkimchi/test-container-workshop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aka.ms/dotnet-aspire" TargetMode="External"/><Relationship Id="rId7" Type="http://schemas.openxmlformats.org/officeDocument/2006/relationships/image" Target="../media/image4.svg"/><Relationship Id="rId2" Type="http://schemas.openxmlformats.org/officeDocument/2006/relationships/hyperlink" Target="https://testcontainers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playwright.dev/" TargetMode="External"/><Relationship Id="rId4" Type="http://schemas.openxmlformats.org/officeDocument/2006/relationships/hyperlink" Target="https://nunit.org/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 err="1"/>
              <a:t>Testcontainers</a:t>
            </a:r>
            <a:r>
              <a:rPr lang="en-US" dirty="0"/>
              <a:t> Workshop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77668C-CC0F-74C9-5828-044EB6CCA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1321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3BA227-2263-6311-3717-60A03E53B9FA}"/>
              </a:ext>
            </a:extLst>
          </p:cNvPr>
          <p:cNvSpPr txBox="1"/>
          <p:nvPr/>
        </p:nvSpPr>
        <p:spPr>
          <a:xfrm>
            <a:off x="203200" y="878701"/>
            <a:ext cx="4762500" cy="55399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https://</a:t>
            </a:r>
            <a:r>
              <a:rPr lang="en-US" sz="3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testcontainers.org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66124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58DDF8-07B9-48B1-4633-DA9E5EA35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1321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94A69F6-44FD-64AC-9335-45C29B1CF137}"/>
              </a:ext>
            </a:extLst>
          </p:cNvPr>
          <p:cNvSpPr txBox="1"/>
          <p:nvPr/>
        </p:nvSpPr>
        <p:spPr>
          <a:xfrm>
            <a:off x="203200" y="878701"/>
            <a:ext cx="4762500" cy="55399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3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https://</a:t>
            </a:r>
            <a:r>
              <a:rPr lang="en-US" sz="3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testcontainers.org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94656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016FF-921F-6A7C-C1D9-E3B22140A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9C49BC3-53E3-FEF4-3E13-F6E2B532EB7C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Testcontainers</a:t>
            </a:r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이용해 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E2E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테스트를 로컬에서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8250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297C1-3B04-AA8F-5F5B-3DF6077FEB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D9316B1-3F63-B03B-37D5-BFF8D08B880C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.NET Aspire</a:t>
            </a:r>
          </a:p>
        </p:txBody>
      </p:sp>
    </p:spTree>
    <p:extLst>
      <p:ext uri="{BB962C8B-B14F-4D97-AF65-F5344CB8AC3E}">
        <p14:creationId xmlns:p14="http://schemas.microsoft.com/office/powerpoint/2010/main" val="50165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26A6EE-26CD-CCC3-E6FD-7608FCA49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F8B18B1-9761-55FC-4630-7C1D3A6E7150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 오케스트레이션 프레임워크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946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FB5AE-EEEA-BC4C-2381-AEB4BCE46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8585116-1998-DB65-441A-E259A0AB915E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.NET Aspire</a:t>
            </a:r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를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이용해 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E2E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테스트를 로컬에서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7753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170BE-512F-CFF0-E292-8DB037BA9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워크샵</a:t>
            </a:r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진행 순서</a:t>
            </a:r>
            <a:endParaRPr 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69429-8A9E-EFAC-E222-C1B66B5A98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79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8B7DB-C6A6-B438-8FCA-0E0B4ACC5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C1BE2B5-E241-D632-E535-6139C8E3BFD1}"/>
              </a:ext>
            </a:extLst>
          </p:cNvPr>
          <p:cNvSpPr/>
          <p:nvPr/>
        </p:nvSpPr>
        <p:spPr>
          <a:xfrm>
            <a:off x="0" y="609600"/>
            <a:ext cx="12192000" cy="56388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90000"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기존의 애플리케이션을 </a:t>
            </a:r>
            <a:r>
              <a:rPr lang="en-US" sz="2800" dirty="0" err="1">
                <a:latin typeface="Pretendard" panose="02000503000000020004" pitchFamily="2" charset="-127"/>
                <a:cs typeface="Space Grotesk" pitchFamily="2" charset="77"/>
              </a:rPr>
              <a:t>Dockerfile</a:t>
            </a: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을 이용해 </a:t>
            </a:r>
            <a:r>
              <a:rPr lang="en-US" sz="2800" dirty="0" err="1">
                <a:latin typeface="Pretendard" panose="02000503000000020004" pitchFamily="2" charset="-127"/>
                <a:cs typeface="Space Grotesk" pitchFamily="2" charset="77"/>
              </a:rPr>
              <a:t>Containerisation</a:t>
            </a: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을 할 수 있습니다</a:t>
            </a:r>
            <a:r>
              <a:rPr lang="en-US" altLang="ko-KR" sz="2800" dirty="0">
                <a:latin typeface="Pretendard" panose="02000503000000020004" pitchFamily="2" charset="-127"/>
                <a:cs typeface="Space Grotesk" pitchFamily="2" charset="77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기존의 애플리케이션을 </a:t>
            </a:r>
            <a:r>
              <a:rPr lang="en-US" sz="2800" dirty="0">
                <a:latin typeface="Pretendard" panose="02000503000000020004" pitchFamily="2" charset="-127"/>
                <a:cs typeface="Space Grotesk" pitchFamily="2" charset="77"/>
              </a:rPr>
              <a:t>Docker Compose</a:t>
            </a:r>
            <a:r>
              <a:rPr lang="ko-KR" altLang="en-US" sz="2800" dirty="0" err="1">
                <a:latin typeface="Pretendard" panose="02000503000000020004" pitchFamily="2" charset="-127"/>
                <a:cs typeface="Space Grotesk" pitchFamily="2" charset="77"/>
              </a:rPr>
              <a:t>를</a:t>
            </a: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 이용해 </a:t>
            </a:r>
            <a:r>
              <a:rPr lang="en-US" sz="2800" dirty="0">
                <a:latin typeface="Pretendard" panose="02000503000000020004" pitchFamily="2" charset="-127"/>
                <a:cs typeface="Space Grotesk" pitchFamily="2" charset="77"/>
              </a:rPr>
              <a:t>Container Orchestration</a:t>
            </a: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을 할 수 있습니다</a:t>
            </a:r>
            <a:r>
              <a:rPr lang="en-US" altLang="ko-KR" sz="2800" dirty="0">
                <a:latin typeface="Pretendard" panose="02000503000000020004" pitchFamily="2" charset="-127"/>
                <a:cs typeface="Space Grotesk" pitchFamily="2" charset="77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latin typeface="Pretendard" panose="02000503000000020004" pitchFamily="2" charset="-127"/>
                <a:cs typeface="Space Grotesk" pitchFamily="2" charset="77"/>
              </a:rPr>
              <a:t>Testcontainers</a:t>
            </a:r>
            <a:r>
              <a:rPr lang="ko-KR" altLang="en-US" sz="2800" dirty="0" err="1">
                <a:latin typeface="Pretendard" panose="02000503000000020004" pitchFamily="2" charset="-127"/>
                <a:cs typeface="Space Grotesk" pitchFamily="2" charset="77"/>
              </a:rPr>
              <a:t>를</a:t>
            </a: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 이용해 컨테이너로 빌드한 애플리케이션을 테스트할 수 있습니다</a:t>
            </a:r>
            <a:r>
              <a:rPr lang="en-US" altLang="ko-KR" sz="2800" dirty="0">
                <a:latin typeface="Pretendard" panose="02000503000000020004" pitchFamily="2" charset="-127"/>
                <a:cs typeface="Space Grotesk" pitchFamily="2" charset="77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Pretendard" panose="02000503000000020004" pitchFamily="2" charset="-127"/>
                <a:cs typeface="Space Grotesk" pitchFamily="2" charset="77"/>
              </a:rPr>
              <a:t>.</a:t>
            </a:r>
            <a:r>
              <a:rPr lang="en-US" sz="2800" dirty="0">
                <a:latin typeface="Pretendard" panose="02000503000000020004" pitchFamily="2" charset="-127"/>
                <a:cs typeface="Space Grotesk" pitchFamily="2" charset="77"/>
              </a:rPr>
              <a:t>NET Aspire</a:t>
            </a:r>
            <a:r>
              <a:rPr lang="ko-KR" altLang="en-US" sz="2800" dirty="0" err="1">
                <a:latin typeface="Pretendard" panose="02000503000000020004" pitchFamily="2" charset="-127"/>
                <a:cs typeface="Space Grotesk" pitchFamily="2" charset="77"/>
              </a:rPr>
              <a:t>를</a:t>
            </a: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 이용해 컨테이너 오케스트레이션을 손쉽게 할 수 있습니다</a:t>
            </a:r>
            <a:r>
              <a:rPr lang="en-US" altLang="ko-KR" sz="2800" dirty="0">
                <a:latin typeface="Pretendard" panose="02000503000000020004" pitchFamily="2" charset="-127"/>
                <a:cs typeface="Space Grotesk" pitchFamily="2" charset="77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2800" dirty="0">
                <a:latin typeface="Pretendard" panose="02000503000000020004" pitchFamily="2" charset="-127"/>
                <a:cs typeface="Space Grotesk" pitchFamily="2" charset="77"/>
              </a:rPr>
              <a:t>.</a:t>
            </a:r>
            <a:r>
              <a:rPr lang="en-US" sz="2800" dirty="0">
                <a:latin typeface="Pretendard" panose="02000503000000020004" pitchFamily="2" charset="-127"/>
                <a:cs typeface="Space Grotesk" pitchFamily="2" charset="77"/>
              </a:rPr>
              <a:t>NET Aspire</a:t>
            </a:r>
            <a:r>
              <a:rPr lang="ko-KR" altLang="en-US" sz="2800" dirty="0" err="1">
                <a:latin typeface="Pretendard" panose="02000503000000020004" pitchFamily="2" charset="-127"/>
                <a:cs typeface="Space Grotesk" pitchFamily="2" charset="77"/>
              </a:rPr>
              <a:t>를</a:t>
            </a: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 이용해 컨테이너 오케스트레이션 상황에서도 손쉽게 테스트할 수 있습니다</a:t>
            </a:r>
            <a:r>
              <a:rPr lang="en-US" altLang="ko-KR" sz="2800" dirty="0">
                <a:latin typeface="Pretendard" panose="02000503000000020004" pitchFamily="2" charset="-127"/>
                <a:cs typeface="Space Grotesk" pitchFamily="2" charset="77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Pretendard" panose="02000503000000020004" pitchFamily="2" charset="-127"/>
                <a:cs typeface="Space Grotesk" pitchFamily="2" charset="77"/>
              </a:rPr>
              <a:t>Playwright</a:t>
            </a:r>
            <a:r>
              <a:rPr lang="ko-KR" altLang="en-US" sz="2800" dirty="0" err="1">
                <a:latin typeface="Pretendard" panose="02000503000000020004" pitchFamily="2" charset="-127"/>
                <a:cs typeface="Space Grotesk" pitchFamily="2" charset="77"/>
              </a:rPr>
              <a:t>를</a:t>
            </a: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 이용해 </a:t>
            </a:r>
            <a:r>
              <a:rPr lang="en-US" sz="2800" dirty="0">
                <a:latin typeface="Pretendard" panose="02000503000000020004" pitchFamily="2" charset="-127"/>
                <a:cs typeface="Space Grotesk" pitchFamily="2" charset="77"/>
              </a:rPr>
              <a:t>UI </a:t>
            </a:r>
            <a:r>
              <a:rPr lang="ko-KR" altLang="en-US" sz="2800" dirty="0">
                <a:latin typeface="Pretendard" panose="02000503000000020004" pitchFamily="2" charset="-127"/>
                <a:cs typeface="Space Grotesk" pitchFamily="2" charset="77"/>
              </a:rPr>
              <a:t>테스트를 할 수 있습니다</a:t>
            </a:r>
            <a:r>
              <a:rPr lang="en-US" altLang="ko-KR" sz="2800" dirty="0">
                <a:latin typeface="Pretendard" panose="02000503000000020004" pitchFamily="2" charset="-127"/>
                <a:cs typeface="Space Grotesk" pitchFamily="2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9607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173774A-9591-2620-943B-670DE8727152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90000" rtlCol="0" anchor="ctr"/>
          <a:lstStyle/>
          <a:p>
            <a:r>
              <a:rPr lang="en-US" sz="4000" dirty="0">
                <a:latin typeface="Pretendard" panose="02000503000000020004" pitchFamily="2" charset="-127"/>
                <a:cs typeface="Space Grotesk" pitchFamily="2" charset="77"/>
              </a:rPr>
              <a:t>00. </a:t>
            </a:r>
            <a:r>
              <a:rPr lang="ko-KR" altLang="en-US" sz="4000" dirty="0">
                <a:latin typeface="Pretendard" panose="02000503000000020004" pitchFamily="2" charset="-127"/>
                <a:cs typeface="Space Grotesk" pitchFamily="2" charset="77"/>
              </a:rPr>
              <a:t>개발 환경 설정하기</a:t>
            </a:r>
            <a:endParaRPr lang="en-AU" altLang="ko-KR" sz="4000" dirty="0">
              <a:latin typeface="Pretendard" panose="02000503000000020004" pitchFamily="2" charset="-127"/>
              <a:cs typeface="Space Grotesk" pitchFamily="2" charset="77"/>
            </a:endParaRPr>
          </a:p>
          <a:p>
            <a:r>
              <a:rPr lang="en-US" altLang="ko-KR" sz="4000" dirty="0">
                <a:latin typeface="Pretendard" panose="02000503000000020004" pitchFamily="2" charset="-127"/>
                <a:cs typeface="Space Grotesk" pitchFamily="2" charset="77"/>
              </a:rPr>
              <a:t>01.</a:t>
            </a:r>
            <a:r>
              <a:rPr lang="ko-KR" altLang="en-US" sz="4000" dirty="0">
                <a:latin typeface="Pretendard" panose="02000503000000020004" pitchFamily="2" charset="-127"/>
                <a:cs typeface="Space Grotesk" pitchFamily="2" charset="77"/>
              </a:rPr>
              <a:t> </a:t>
            </a:r>
            <a:r>
              <a:rPr lang="en-US" altLang="ko-KR" sz="4000" dirty="0" err="1">
                <a:latin typeface="Pretendard" panose="02000503000000020004" pitchFamily="2" charset="-127"/>
                <a:cs typeface="Space Grotesk" pitchFamily="2" charset="77"/>
              </a:rPr>
              <a:t>Dockerfile</a:t>
            </a:r>
            <a:r>
              <a:rPr lang="en-US" altLang="ko-KR" sz="4000" dirty="0">
                <a:latin typeface="Pretendard" panose="02000503000000020004" pitchFamily="2" charset="-127"/>
                <a:cs typeface="Space Grotesk" pitchFamily="2" charset="77"/>
              </a:rPr>
              <a:t> </a:t>
            </a:r>
            <a:r>
              <a:rPr lang="ko-KR" altLang="en-US" sz="4000" dirty="0">
                <a:latin typeface="Pretendard" panose="02000503000000020004" pitchFamily="2" charset="-127"/>
                <a:cs typeface="Space Grotesk" pitchFamily="2" charset="77"/>
              </a:rPr>
              <a:t>및 </a:t>
            </a:r>
            <a:r>
              <a:rPr lang="en-US" altLang="ko-KR" sz="4000" dirty="0">
                <a:latin typeface="Pretendard" panose="02000503000000020004" pitchFamily="2" charset="-127"/>
                <a:cs typeface="Space Grotesk" pitchFamily="2" charset="77"/>
              </a:rPr>
              <a:t>Docker Compose </a:t>
            </a:r>
            <a:r>
              <a:rPr lang="ko-KR" altLang="en-US" sz="4000" dirty="0">
                <a:latin typeface="Pretendard" panose="02000503000000020004" pitchFamily="2" charset="-127"/>
                <a:cs typeface="Space Grotesk" pitchFamily="2" charset="77"/>
              </a:rPr>
              <a:t>파일 생성하기</a:t>
            </a:r>
            <a:endParaRPr lang="en-US" altLang="ko-KR" sz="4000" dirty="0">
              <a:latin typeface="Pretendard" panose="02000503000000020004" pitchFamily="2" charset="-127"/>
              <a:cs typeface="Space Grotesk" pitchFamily="2" charset="77"/>
            </a:endParaRPr>
          </a:p>
          <a:p>
            <a:r>
              <a:rPr lang="en-US" sz="4000" dirty="0">
                <a:latin typeface="Pretendard" panose="02000503000000020004" pitchFamily="2" charset="-127"/>
                <a:cs typeface="Space Grotesk" pitchFamily="2" charset="77"/>
              </a:rPr>
              <a:t>02. </a:t>
            </a:r>
            <a:r>
              <a:rPr lang="en-US" sz="4000" dirty="0" err="1">
                <a:latin typeface="Pretendard" panose="02000503000000020004" pitchFamily="2" charset="-127"/>
                <a:cs typeface="Space Grotesk" pitchFamily="2" charset="77"/>
              </a:rPr>
              <a:t>Testcontainers</a:t>
            </a:r>
            <a:r>
              <a:rPr lang="ko-KR" altLang="en-US" sz="4000" dirty="0">
                <a:latin typeface="Pretendard" panose="02000503000000020004" pitchFamily="2" charset="-127"/>
                <a:cs typeface="Space Grotesk" pitchFamily="2" charset="77"/>
              </a:rPr>
              <a:t>로 </a:t>
            </a:r>
            <a:r>
              <a:rPr lang="en-US" sz="4000" dirty="0">
                <a:latin typeface="Pretendard" panose="02000503000000020004" pitchFamily="2" charset="-127"/>
                <a:cs typeface="Space Grotesk" pitchFamily="2" charset="77"/>
              </a:rPr>
              <a:t>API </a:t>
            </a:r>
            <a:r>
              <a:rPr lang="ko-KR" altLang="en-US" sz="4000" dirty="0">
                <a:latin typeface="Pretendard" panose="02000503000000020004" pitchFamily="2" charset="-127"/>
                <a:cs typeface="Space Grotesk" pitchFamily="2" charset="77"/>
              </a:rPr>
              <a:t>테스트하기</a:t>
            </a:r>
          </a:p>
          <a:p>
            <a:r>
              <a:rPr lang="en-US" sz="4000" dirty="0">
                <a:latin typeface="Pretendard" panose="02000503000000020004" pitchFamily="2" charset="-127"/>
                <a:cs typeface="Space Grotesk" pitchFamily="2" charset="77"/>
              </a:rPr>
              <a:t>03. </a:t>
            </a:r>
            <a:r>
              <a:rPr lang="en-US" sz="4000" dirty="0" err="1">
                <a:latin typeface="Pretendard" panose="02000503000000020004" pitchFamily="2" charset="-127"/>
                <a:cs typeface="Space Grotesk" pitchFamily="2" charset="77"/>
              </a:rPr>
              <a:t>Testcontainers</a:t>
            </a:r>
            <a:r>
              <a:rPr lang="ko-KR" altLang="en-US" sz="4000" dirty="0">
                <a:latin typeface="Pretendard" panose="02000503000000020004" pitchFamily="2" charset="-127"/>
                <a:cs typeface="Space Grotesk" pitchFamily="2" charset="77"/>
              </a:rPr>
              <a:t>로 통합 테스트하기</a:t>
            </a:r>
          </a:p>
          <a:p>
            <a:r>
              <a:rPr lang="en-US" sz="4000" dirty="0">
                <a:latin typeface="Pretendard" panose="02000503000000020004" pitchFamily="2" charset="-127"/>
                <a:cs typeface="Space Grotesk" pitchFamily="2" charset="77"/>
              </a:rPr>
              <a:t>04. .NET Aspire</a:t>
            </a:r>
            <a:r>
              <a:rPr lang="ko-KR" altLang="en-US" sz="4000" dirty="0">
                <a:latin typeface="Pretendard" panose="02000503000000020004" pitchFamily="2" charset="-127"/>
                <a:cs typeface="Space Grotesk" pitchFamily="2" charset="77"/>
              </a:rPr>
              <a:t>로 컨테이너 오케스트레이션 하기</a:t>
            </a:r>
          </a:p>
          <a:p>
            <a:r>
              <a:rPr lang="en-US" sz="4000" dirty="0">
                <a:latin typeface="Pretendard" panose="02000503000000020004" pitchFamily="2" charset="-127"/>
                <a:cs typeface="Space Grotesk" pitchFamily="2" charset="77"/>
              </a:rPr>
              <a:t>05. .NET Aspire</a:t>
            </a:r>
            <a:r>
              <a:rPr lang="ko-KR" altLang="en-US" sz="4000" dirty="0">
                <a:latin typeface="Pretendard" panose="02000503000000020004" pitchFamily="2" charset="-127"/>
                <a:cs typeface="Space Grotesk" pitchFamily="2" charset="77"/>
              </a:rPr>
              <a:t>로 통합 테스트하기</a:t>
            </a:r>
          </a:p>
        </p:txBody>
      </p:sp>
    </p:spTree>
    <p:extLst>
      <p:ext uri="{BB962C8B-B14F-4D97-AF65-F5344CB8AC3E}">
        <p14:creationId xmlns:p14="http://schemas.microsoft.com/office/powerpoint/2010/main" val="237045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ko-KR" altLang="en-US" sz="6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워크샵 </a:t>
            </a:r>
            <a:r>
              <a:rPr lang="ko-KR" altLang="en-US" sz="66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리포지토리</a:t>
            </a:r>
            <a:br>
              <a:rPr lang="en-US" sz="66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endParaRPr lang="en-US" sz="66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3258296"/>
            <a:ext cx="12191998" cy="1500187"/>
          </a:xfrm>
        </p:spPr>
        <p:txBody>
          <a:bodyPr>
            <a:normAutofit/>
          </a:bodyPr>
          <a:lstStyle/>
          <a:p>
            <a:pPr algn="ctr"/>
            <a:r>
              <a:rPr lang="en-US" sz="4200" dirty="0">
                <a:hlinkClick r:id="rId2"/>
              </a:rPr>
              <a:t>github.com/devkimchi/test-container-workshop</a:t>
            </a:r>
            <a:r>
              <a:rPr lang="en-US" sz="4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58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370BA-00E2-A83C-F071-BF0A85770C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81426E2-A4E4-4044-1CC4-675469E95E82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클라우드 네이티브</a:t>
            </a:r>
            <a:r>
              <a:rPr 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!=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</a:t>
            </a:r>
            <a:endParaRPr lang="en-US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871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FA669-1926-1192-14E0-3706A7C78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918BE-914C-E36B-6549-C3967C79E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334500" cy="2852737"/>
          </a:xfrm>
        </p:spPr>
        <p:txBody>
          <a:bodyPr/>
          <a:lstStyle/>
          <a:p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00.</a:t>
            </a:r>
            <a:b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개발 환경 설정하기</a:t>
            </a:r>
            <a:endParaRPr 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83FFD-AA8C-30A8-DAA9-07CA47157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9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77837-879B-6B46-E8EF-3C476A6E3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F87149-BA0D-312F-FA74-EAE213759625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다양한 개발 도구 설치 및 설정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워크샵 샘플 코드 다운로드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21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3C8A9-4251-3AA4-B6FF-F6D6214E7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0E2D2D-8870-6230-0DF9-A415D24E3F5A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.NET 9 SDK</a:t>
            </a:r>
          </a:p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Visual Studio Code</a:t>
            </a:r>
          </a:p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Docker Desktop</a:t>
            </a:r>
          </a:p>
        </p:txBody>
      </p:sp>
    </p:spTree>
    <p:extLst>
      <p:ext uri="{BB962C8B-B14F-4D97-AF65-F5344CB8AC3E}">
        <p14:creationId xmlns:p14="http://schemas.microsoft.com/office/powerpoint/2010/main" val="360192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07280A-23F1-639E-4C3A-83E840BEE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8DF5D-515C-49DF-26D8-DBCC74183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69900"/>
            <a:ext cx="10706100" cy="4092575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01.</a:t>
            </a:r>
            <a:b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en-AU" altLang="ko-KR" b="1" dirty="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Dockerfile</a:t>
            </a:r>
            <a:r>
              <a:rPr lang="en-AU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및</a:t>
            </a:r>
            <a:b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en-AU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Docker Compose </a:t>
            </a: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파일 생성하기</a:t>
            </a:r>
            <a:endParaRPr 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8ABE0-C579-4F49-1012-DE2AF464A1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6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44DE1-EE47-B8F3-8331-DE8DCAB8A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5D09DF-07DC-BC41-802B-2CF171F0B079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프론트엔드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앱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백엔드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API</a:t>
            </a: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로컬에서 빌드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실행하기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907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F6638-4176-6E50-F91C-F4945B241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4C4FDB4-6A3D-E95D-EC64-ABCF6958AB13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프론트엔드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앱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백엔드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API</a:t>
            </a: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 이미지 만들기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27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1926B-A52C-448F-428E-1C4BDCC0A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4761D8-E196-A282-7B8F-758ECDECDFFE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프론트엔드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앱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백엔드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API</a:t>
            </a: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 오케스트레이션 하기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139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310861-039E-649D-7CA7-8A30EF907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EEEAA8-CD79-FA4C-541B-90C80F9F9A3E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Docker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멀티스테이지 빌드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 서비스 디스커버리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977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18260-6899-1BB8-10A7-4D2184BB55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35E83-33A4-50CF-5DB3-FFDA70D1B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69900"/>
            <a:ext cx="10706100" cy="4092575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02.</a:t>
            </a:r>
            <a:b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en-US" altLang="ko-KR" b="1" dirty="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Testcontainers</a:t>
            </a: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로</a:t>
            </a:r>
            <a:br>
              <a:rPr lang="en-AU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API </a:t>
            </a: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테스트하기</a:t>
            </a:r>
            <a:endParaRPr 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DD95B5-BF2F-6412-8878-32450840CD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82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8D626-0A53-1639-C5F7-43B0FDAA76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D786AB8-835E-65CE-514A-0A7E46838912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백엔드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API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컨테이너 테스트하기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082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A3EA1-738F-8E01-9409-25D8493C0A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3E47B56-C5B5-5073-F4BA-51099D772484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컨테이너를 활용하면 편해집니다</a:t>
            </a:r>
            <a:endParaRPr lang="en-US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144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4DE2F-07D8-5C61-BF82-0DD19D1C8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F7272A4-ECA0-C128-7292-0C0A9F267E0A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0" rIns="90000" rtlCol="0" anchor="ctr"/>
          <a:lstStyle/>
          <a:p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NUnit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 프레임워크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00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2FEB06-364F-47C7-40B9-5C3E19C3C5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27A4086-D76E-1673-7F43-C45ED35DB56A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ContainerBuilder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 이미지 지정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포트 바인딩 등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739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A5C4F-6908-0F0B-4605-B960443CA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D6C02F-0C3F-A403-59C1-11CF841C397F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 시작 전 컨테이너 이미지 자동 빌드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238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CF592-125A-0E4D-410F-8A1B065DA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477E4E8-AD67-21E3-49F4-9D0BA2D810E8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OneTimeSetUp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/ </a:t>
            </a:r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OneTimeTearDown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SetUp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/ </a:t>
            </a:r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TearDown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40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28E709-E156-766C-B53E-B31B68576E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F7334-23A0-C4F3-420F-D710F0904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69900"/>
            <a:ext cx="10706100" cy="4092575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03.</a:t>
            </a:r>
            <a:b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en-US" altLang="ko-KR" b="1" dirty="0" err="1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Testcontainers</a:t>
            </a: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로</a:t>
            </a:r>
            <a:br>
              <a:rPr lang="en-AU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통합</a:t>
            </a:r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 </a:t>
            </a: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테스트하기</a:t>
            </a:r>
            <a:endParaRPr 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AAC7E-66B4-A0C0-4975-DDD80C960E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5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962278-5BF0-4D49-CD2D-5A053E312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75FD3D1-32BB-AD6C-B409-E15E0587A696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프론트엔드에서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백엔드까지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통합 테스트하기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9239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1EA96-8046-98AD-54B1-C0EE79A8F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357B9A-F240-5B45-4904-4F048E8CE11B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0" rIns="90000" rtlCol="0" anchor="ctr"/>
          <a:lstStyle/>
          <a:p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NUnit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 프레임워크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Playwright: UI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 라이브러리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9418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DF982-CF1A-66ED-CF4F-567D3A42D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3CC8583-7583-39D1-898C-C6E807779D7D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ContainerBuilder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네트워크 바인딩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775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95C14-3A4F-44C0-4C39-BB119FC79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E021CD5-81EB-4034-1313-2B340B7C18E4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Playwright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설치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Page.Locator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()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활용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571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D1727-DDD3-4A06-2AE1-92AE0CDE6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B2A9C-4C37-0B36-7ACE-2B4DE4E4B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69900"/>
            <a:ext cx="10706100" cy="4092575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04.</a:t>
            </a:r>
            <a:b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.NET Aspire</a:t>
            </a: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로</a:t>
            </a:r>
            <a:br>
              <a:rPr lang="en-AU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컨테이너 오케스트레이션 하기</a:t>
            </a:r>
            <a:endParaRPr 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A4FB8F-79B8-08C5-2DC3-D0D315F5D4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71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509C66-742F-E669-26A3-04F789C800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4C04CB1-6A0C-330F-7E95-8FD6E4C5BA35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 이미지를 만들어야 합니다</a:t>
            </a:r>
            <a:endParaRPr lang="en-US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854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7E4C0-2C87-151B-5A0E-8C33FBAC0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BC7D350-25F0-92EF-DCE8-2C2C8344D85C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.NET Aspire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컨테이너 없이 오케스트레이션 하기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.NET Aspire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데이터베이스 갈아 끼우기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96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49BC6-A51F-2731-7ED4-ADD7AC6FE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3C55641-6747-C9FB-B762-452BD63913CF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.NET Aspire</a:t>
            </a: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서비스 디스커버리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대시보드 등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3448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E48F28-7455-08E4-F886-8C270EE4C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B6CBF09-3285-0A7F-C8D0-C05E93827F89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.NET Aspire</a:t>
            </a:r>
          </a:p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SQLite 👉 PostgreSQL</a:t>
            </a:r>
          </a:p>
        </p:txBody>
      </p:sp>
    </p:spTree>
    <p:extLst>
      <p:ext uri="{BB962C8B-B14F-4D97-AF65-F5344CB8AC3E}">
        <p14:creationId xmlns:p14="http://schemas.microsoft.com/office/powerpoint/2010/main" val="205820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B24F0-8783-C86E-0510-76B978BE0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79DEA-CD62-5D55-DDA5-3EE3B21AF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69900"/>
            <a:ext cx="10706100" cy="4092575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05.</a:t>
            </a:r>
            <a:b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.NET Aspire</a:t>
            </a: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로</a:t>
            </a:r>
            <a:br>
              <a:rPr lang="en-AU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</a:br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통합 테스트하기</a:t>
            </a:r>
            <a:endParaRPr 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6456F3-C65E-1676-AC75-6195E99751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10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247A14-60AA-235B-C1CC-17CD0E5D4B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00FB025-C4DC-5AD6-D025-F59CA62E57D2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.NET Aspire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 컨테이너 없이 통합 테스트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389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3B651-6D2A-E1BB-D465-08E2618B7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5C3DAA3-E539-2506-F708-A3BF84667010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80000" rIns="90000" rtlCol="0" anchor="ctr"/>
          <a:lstStyle/>
          <a:p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NUnit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 프레임워크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Playwright: UI 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테스트 라이브러리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981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 err="1"/>
              <a:t>Testcontainers</a:t>
            </a:r>
            <a:br>
              <a:rPr lang="en-US" dirty="0"/>
            </a:br>
            <a:r>
              <a:rPr lang="en-US" dirty="0">
                <a:effectLst/>
                <a:hlinkClick r:id="rId2" tooltip="https://aka.ms/get-dotnet-8"/>
              </a:rPr>
              <a:t>testcontainers.org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.NET Aspire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  <a:hlinkClick r:id="rId3"/>
              </a:rPr>
              <a:t>aka.ms/dotnet-aspire</a:t>
            </a:r>
            <a:endParaRPr lang="en-US" u="sng" dirty="0">
              <a:solidFill>
                <a:srgbClr val="502BD3"/>
              </a:solidFill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 err="1"/>
              <a:t>NUnit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  <a:hlinkClick r:id="rId4"/>
              </a:rPr>
              <a:t>nunit.org</a:t>
            </a:r>
            <a:endParaRPr lang="en-US" u="sng" dirty="0">
              <a:solidFill>
                <a:srgbClr val="502BD3"/>
              </a:solidFill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Playwright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  <a:hlinkClick r:id="rId5"/>
              </a:rPr>
              <a:t>playwright.dev</a:t>
            </a:r>
            <a:endParaRPr lang="en-US" u="sng" dirty="0">
              <a:solidFill>
                <a:srgbClr val="502BD3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2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71EC3C-4405-7BB2-FC7B-9BC1D7CE7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감사합니다</a:t>
            </a:r>
            <a:r>
              <a:rPr lang="en-US" altLang="ko-KR" b="1" dirty="0"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!</a:t>
            </a:r>
            <a:endParaRPr lang="en-US" b="1" dirty="0"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DAADC0-6A4B-8A94-3EFD-D08D0745B0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600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F8F30-3FC2-B436-0886-E870070F5F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E2B08F0-3D7A-5792-010B-83553E8D02E1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Dockerfile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 이미지 만들기</a:t>
            </a:r>
            <a:endParaRPr lang="en-US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693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C7ECA-6D0D-2AA6-8A96-64CE4C8EFD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1B9C374-2815-0AD7-7893-CAF28C5780DE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컨테이너가 여러 개예요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!</a:t>
            </a:r>
            <a:endParaRPr lang="en-US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072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294F7-2A50-C747-56E5-6DAED8A92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1708C6-EEE0-E0DB-0926-62F6AB982A52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Docker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Compose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로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 오케스트레이션 하기</a:t>
            </a:r>
            <a:endParaRPr lang="en-US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696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0B7610-D11C-0A25-61BB-7D79DF642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AFE63E9-4F46-64E4-F4EC-0258ECAD9DAF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컨테이너 오케스트레이션을 이용한</a:t>
            </a:r>
            <a:endParaRPr lang="en-AU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algn="ctr"/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E2E</a:t>
            </a:r>
            <a:r>
              <a:rPr lang="ko-KR" altLang="en-US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테스트는 어떻게 하나요</a:t>
            </a:r>
            <a:r>
              <a:rPr lang="en-US" altLang="ko-KR" sz="40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?</a:t>
            </a:r>
            <a:endParaRPr lang="en-US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0438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1907A1-4ABD-30D0-7BDF-8AFA2C840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4E4213-DA26-CA53-13C5-FCD00B5AEFE6}"/>
              </a:ext>
            </a:extLst>
          </p:cNvPr>
          <p:cNvSpPr/>
          <p:nvPr/>
        </p:nvSpPr>
        <p:spPr>
          <a:xfrm>
            <a:off x="0" y="1269000"/>
            <a:ext cx="12192000" cy="4320000"/>
          </a:xfrm>
          <a:prstGeom prst="rect">
            <a:avLst/>
          </a:prstGeom>
          <a:solidFill>
            <a:srgbClr val="0070C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Testcontainers</a:t>
            </a:r>
            <a:endParaRPr lang="en-US" altLang="ko-KR" sz="40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951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1144</TotalTime>
  <Words>1068</Words>
  <Application>Microsoft Macintosh PowerPoint</Application>
  <PresentationFormat>Widescreen</PresentationFormat>
  <Paragraphs>184</Paragraphs>
  <Slides>47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Arial</vt:lpstr>
      <vt:lpstr>Consolas</vt:lpstr>
      <vt:lpstr>Pretendard SemiBold</vt:lpstr>
      <vt:lpstr>Calibri</vt:lpstr>
      <vt:lpstr>Open Sans Light</vt:lpstr>
      <vt:lpstr>Pretendard</vt:lpstr>
      <vt:lpstr>Space Grotesk Medium</vt:lpstr>
      <vt:lpstr>1_Office Theme</vt:lpstr>
      <vt:lpstr>Testcontainers Workshop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워크샵 진행 순서</vt:lpstr>
      <vt:lpstr>PowerPoint Presentation</vt:lpstr>
      <vt:lpstr>PowerPoint Presentation</vt:lpstr>
      <vt:lpstr>워크샵 리포지토리 </vt:lpstr>
      <vt:lpstr>00. 개발 환경 설정하기</vt:lpstr>
      <vt:lpstr>PowerPoint Presentation</vt:lpstr>
      <vt:lpstr>PowerPoint Presentation</vt:lpstr>
      <vt:lpstr>01. Dockerfile 및 Docker Compose 파일 생성하기</vt:lpstr>
      <vt:lpstr>PowerPoint Presentation</vt:lpstr>
      <vt:lpstr>PowerPoint Presentation</vt:lpstr>
      <vt:lpstr>PowerPoint Presentation</vt:lpstr>
      <vt:lpstr>PowerPoint Presentation</vt:lpstr>
      <vt:lpstr>02. Testcontainers로 API 테스트하기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03. Testcontainers로 통합 테스트하기</vt:lpstr>
      <vt:lpstr>PowerPoint Presentation</vt:lpstr>
      <vt:lpstr>PowerPoint Presentation</vt:lpstr>
      <vt:lpstr>PowerPoint Presentation</vt:lpstr>
      <vt:lpstr>PowerPoint Presentation</vt:lpstr>
      <vt:lpstr>04. .NET Aspire로 컨테이너 오케스트레이션 하기</vt:lpstr>
      <vt:lpstr>PowerPoint Presentation</vt:lpstr>
      <vt:lpstr>PowerPoint Presentation</vt:lpstr>
      <vt:lpstr>PowerPoint Presentation</vt:lpstr>
      <vt:lpstr>05. .NET Aspire로 통합 테스트하기</vt:lpstr>
      <vt:lpstr>PowerPoint Presentation</vt:lpstr>
      <vt:lpstr>PowerPoint Presentation</vt:lpstr>
      <vt:lpstr>Resources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유저스틴</cp:lastModifiedBy>
  <cp:revision>16</cp:revision>
  <dcterms:created xsi:type="dcterms:W3CDTF">2023-09-13T17:25:02Z</dcterms:created>
  <dcterms:modified xsi:type="dcterms:W3CDTF">2024-12-08T03:04:17Z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